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eg"/>
  <Override PartName="/ppt/media/image17.jpg" ContentType="image/jpeg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  <p:sldMasterId id="2147483699" r:id="rId3"/>
    <p:sldMasterId id="2147483707" r:id="rId4"/>
  </p:sldMasterIdLst>
  <p:notesMasterIdLst>
    <p:notesMasterId r:id="rId46"/>
  </p:notesMasterIdLst>
  <p:sldIdLst>
    <p:sldId id="287" r:id="rId5"/>
    <p:sldId id="286" r:id="rId6"/>
    <p:sldId id="264" r:id="rId7"/>
    <p:sldId id="301" r:id="rId8"/>
    <p:sldId id="292" r:id="rId9"/>
    <p:sldId id="263" r:id="rId10"/>
    <p:sldId id="262" r:id="rId11"/>
    <p:sldId id="261" r:id="rId12"/>
    <p:sldId id="285" r:id="rId13"/>
    <p:sldId id="284" r:id="rId14"/>
    <p:sldId id="283" r:id="rId15"/>
    <p:sldId id="282" r:id="rId16"/>
    <p:sldId id="281" r:id="rId17"/>
    <p:sldId id="280" r:id="rId18"/>
    <p:sldId id="279" r:id="rId19"/>
    <p:sldId id="290" r:id="rId20"/>
    <p:sldId id="302" r:id="rId21"/>
    <p:sldId id="293" r:id="rId22"/>
    <p:sldId id="278" r:id="rId23"/>
    <p:sldId id="277" r:id="rId24"/>
    <p:sldId id="276" r:id="rId25"/>
    <p:sldId id="275" r:id="rId26"/>
    <p:sldId id="259" r:id="rId27"/>
    <p:sldId id="258" r:id="rId28"/>
    <p:sldId id="257" r:id="rId29"/>
    <p:sldId id="274" r:id="rId30"/>
    <p:sldId id="291" r:id="rId31"/>
    <p:sldId id="304" r:id="rId32"/>
    <p:sldId id="294" r:id="rId33"/>
    <p:sldId id="273" r:id="rId34"/>
    <p:sldId id="272" r:id="rId35"/>
    <p:sldId id="271" r:id="rId36"/>
    <p:sldId id="270" r:id="rId37"/>
    <p:sldId id="269" r:id="rId38"/>
    <p:sldId id="268" r:id="rId39"/>
    <p:sldId id="267" r:id="rId40"/>
    <p:sldId id="266" r:id="rId41"/>
    <p:sldId id="265" r:id="rId42"/>
    <p:sldId id="295" r:id="rId43"/>
    <p:sldId id="306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8e18dcb71b227424df3772b037b804ab39831bd13cd81ced9eea09433f171e89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7CB8B-A1E8-A0C9-33E6-00280A6CE440}" v="1" dt="2021-08-02T13:26:09.853"/>
    <p1510:client id="{5FB57FE8-79D8-2A3D-DB67-16D4A184360E}" v="1" dt="2021-08-05T05:15:39.197"/>
    <p1510:client id="{7AF73DF2-AE6D-035F-88FE-07997C9CADC2}" v="1155" dt="2021-08-04T12:54:20.878"/>
    <p1510:client id="{9909BDEA-61A8-4DBB-AA81-F5FAEDE4458C}" v="50" dt="2021-08-02T11:24:07.818"/>
    <p1510:client id="{E3E30F55-8461-2E37-DD2F-539CD266FAF4}" v="416" dt="2021-08-03T13:44:0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5T00:13:26.103" idx="1">
    <p:pos x="7516" y="526"/>
    <p:text>Make it as a table it will be easy to understand.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F767-C160-4533-907B-3AB6BBE6E77C}" type="datetimeFigureOut">
              <a:rPr lang="en-US"/>
              <a:t>8/5/2021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9767-4E84-4619-BF9B-DE37CDD3E99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715" y="312166"/>
            <a:ext cx="1136456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715" y="312166"/>
            <a:ext cx="1136456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610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384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3715" y="1540509"/>
            <a:ext cx="4264025" cy="363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6"/>
                </a:solidFill>
                <a:latin typeface="Segoe UI Semibold"/>
                <a:cs typeface="Segoe UI Semibol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0329" y="1866137"/>
            <a:ext cx="5062220" cy="421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7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706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177321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12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375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19902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48804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1366415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4358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30023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3964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3715" y="1540509"/>
            <a:ext cx="4264025" cy="363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6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0329" y="1866137"/>
            <a:ext cx="5062220" cy="421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76381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6327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8784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061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2406374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29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7203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87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8840" y="1676146"/>
            <a:ext cx="6354318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077" y="1235963"/>
            <a:ext cx="10217150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6" r:id="rId6"/>
    <p:sldLayoutId id="214748368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3" r:id="rId3"/>
    <p:sldLayoutId id="2147483684" r:id="rId4"/>
    <p:sldLayoutId id="214748368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8840" y="1676146"/>
            <a:ext cx="6354318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077" y="1235963"/>
            <a:ext cx="10217150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676" r:id="rId8"/>
    <p:sldLayoutId id="2147483678" r:id="rId9"/>
    <p:sldLayoutId id="2147483681" r:id="rId10"/>
  </p:sldLayoutIdLst>
  <p:transition>
    <p:fade/>
  </p:transition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17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transition>
    <p:fade/>
  </p:transition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77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jp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53.png"/><Relationship Id="rId7" Type="http://schemas.openxmlformats.org/officeDocument/2006/relationships/image" Target="../media/image15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38.png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68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jp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jpg"/><Relationship Id="rId25" Type="http://schemas.openxmlformats.org/officeDocument/2006/relationships/image" Target="../media/image63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jp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EEFDE3B-57F8-4720-BB87-5759EBF0418A}"/>
              </a:ext>
            </a:extLst>
          </p:cNvPr>
          <p:cNvSpPr txBox="1">
            <a:spLocks/>
          </p:cNvSpPr>
          <p:nvPr/>
        </p:nvSpPr>
        <p:spPr bwMode="gray">
          <a:xfrm>
            <a:off x="266609" y="1668179"/>
            <a:ext cx="7352665" cy="1590040"/>
          </a:xfrm>
          <a:prstGeom prst="rect">
            <a:avLst/>
          </a:prstGeom>
          <a:noFill/>
        </p:spPr>
        <p:txBody>
          <a:bodyPr vert="horz" wrap="square" lIns="0" tIns="105410" rIns="0" bIns="0" rtlCol="0" anchor="t" anchorCtr="0">
            <a:spAutoFit/>
          </a:bodyPr>
          <a:lstStyle>
            <a:lvl1pPr algn="l">
              <a:defRPr sz="5293" b="0" i="0" cap="none" spc="-98" baseline="0">
                <a:solidFill>
                  <a:schemeClr val="tx1"/>
                </a:solidFill>
                <a:latin typeface="+mj-lt"/>
                <a:ea typeface="+mj-ea"/>
                <a:cs typeface="Segoe UI Semilight"/>
              </a:defRPr>
            </a:lvl1pPr>
          </a:lstStyle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lang="en-US" sz="5400" kern="0" spc="5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lang="en-US" sz="5400" kern="0" spc="-135" dirty="0">
                <a:solidFill>
                  <a:srgbClr val="FFFFFF"/>
                </a:solidFill>
                <a:latin typeface="Segoe UI Semibold"/>
                <a:cs typeface="Segoe UI Semibold"/>
              </a:rPr>
              <a:t>y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-l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lang="en-US" sz="5400" kern="0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lang="en-US" sz="5400" kern="0" spc="-155" dirty="0">
                <a:solidFill>
                  <a:srgbClr val="FFFFFF"/>
                </a:solidFill>
                <a:latin typeface="Segoe UI Semibold"/>
                <a:cs typeface="Segoe UI Semibold"/>
              </a:rPr>
              <a:t>in</a:t>
            </a:r>
            <a:r>
              <a:rPr lang="en-US" sz="5400" kern="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lang="en-US" sz="5400" kern="0" spc="-3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ri</a:t>
            </a:r>
            <a:r>
              <a:rPr lang="en-US" sz="5400" kern="0" spc="-15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lang="en-US" sz="5400" kern="0" dirty="0">
                <a:solidFill>
                  <a:srgbClr val="FFFFFF"/>
                </a:solidFill>
                <a:latin typeface="Segoe UI Semibold"/>
                <a:cs typeface="Segoe UI Semibold"/>
              </a:rPr>
              <a:t>y  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lang="en-US" sz="5400" kern="0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lang="en-US" sz="5400" kern="0" spc="-3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com</a:t>
            </a:r>
            <a:r>
              <a:rPr lang="en-US" sz="5400" kern="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r>
              <a:rPr lang="en-US" sz="5400" kern="0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li</a:t>
            </a:r>
            <a:r>
              <a:rPr lang="en-US" sz="5400" kern="0" spc="-15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lang="en-US" sz="5400" kern="0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nc</a:t>
            </a:r>
            <a:r>
              <a:rPr lang="en-US" sz="5400" kern="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201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353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: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6675" y="3280917"/>
            <a:ext cx="193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Access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to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Synapse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Analytics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9876" y="2874264"/>
            <a:ext cx="457200" cy="457200"/>
            <a:chOff x="3579876" y="2874264"/>
            <a:chExt cx="457200" cy="457200"/>
          </a:xfrm>
        </p:grpSpPr>
        <p:sp>
          <p:nvSpPr>
            <p:cNvPr id="5" name="object 5"/>
            <p:cNvSpPr/>
            <p:nvPr/>
          </p:nvSpPr>
          <p:spPr>
            <a:xfrm>
              <a:off x="3579876" y="287426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1773" y="3011424"/>
              <a:ext cx="59562" cy="16370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98264" y="4492752"/>
            <a:ext cx="457200" cy="457200"/>
            <a:chOff x="4398264" y="4492752"/>
            <a:chExt cx="457200" cy="457200"/>
          </a:xfrm>
        </p:grpSpPr>
        <p:sp>
          <p:nvSpPr>
            <p:cNvPr id="8" name="object 8"/>
            <p:cNvSpPr/>
            <p:nvPr/>
          </p:nvSpPr>
          <p:spPr>
            <a:xfrm>
              <a:off x="4398264" y="44927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6826" y="4630293"/>
              <a:ext cx="96774" cy="16535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977883" y="2040635"/>
            <a:ext cx="457200" cy="457200"/>
            <a:chOff x="8977883" y="2040635"/>
            <a:chExt cx="457200" cy="457200"/>
          </a:xfrm>
        </p:grpSpPr>
        <p:sp>
          <p:nvSpPr>
            <p:cNvPr id="11" name="object 11"/>
            <p:cNvSpPr/>
            <p:nvPr/>
          </p:nvSpPr>
          <p:spPr>
            <a:xfrm>
              <a:off x="8977883" y="204063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3524" y="2177414"/>
              <a:ext cx="100456" cy="1628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19301" y="3847846"/>
            <a:ext cx="1364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ndp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nt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1682" y="1410969"/>
            <a:ext cx="7570470" cy="4683760"/>
            <a:chOff x="1011682" y="1410969"/>
            <a:chExt cx="7570470" cy="4683760"/>
          </a:xfrm>
        </p:grpSpPr>
        <p:sp>
          <p:nvSpPr>
            <p:cNvPr id="15" name="object 15"/>
            <p:cNvSpPr/>
            <p:nvPr/>
          </p:nvSpPr>
          <p:spPr>
            <a:xfrm>
              <a:off x="1018032" y="1417319"/>
              <a:ext cx="7557770" cy="2811780"/>
            </a:xfrm>
            <a:custGeom>
              <a:avLst/>
              <a:gdLst/>
              <a:ahLst/>
              <a:cxnLst/>
              <a:rect l="l" t="t" r="r" b="b"/>
              <a:pathLst>
                <a:path w="7557770" h="2811779">
                  <a:moveTo>
                    <a:pt x="0" y="2811779"/>
                  </a:moveTo>
                  <a:lnTo>
                    <a:pt x="7557516" y="2811779"/>
                  </a:lnTo>
                  <a:lnTo>
                    <a:pt x="7557516" y="0"/>
                  </a:lnTo>
                  <a:lnTo>
                    <a:pt x="0" y="0"/>
                  </a:lnTo>
                  <a:lnTo>
                    <a:pt x="0" y="2811779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3802" y="3946397"/>
              <a:ext cx="0" cy="2111375"/>
            </a:xfrm>
            <a:custGeom>
              <a:avLst/>
              <a:gdLst/>
              <a:ahLst/>
              <a:cxnLst/>
              <a:rect l="l" t="t" r="r" b="b"/>
              <a:pathLst>
                <a:path h="2111375">
                  <a:moveTo>
                    <a:pt x="0" y="2110905"/>
                  </a:moveTo>
                  <a:lnTo>
                    <a:pt x="0" y="0"/>
                  </a:lnTo>
                </a:path>
              </a:pathLst>
            </a:custGeom>
            <a:ln w="41148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5316" y="3945636"/>
              <a:ext cx="155575" cy="2111375"/>
            </a:xfrm>
            <a:custGeom>
              <a:avLst/>
              <a:gdLst/>
              <a:ahLst/>
              <a:cxnLst/>
              <a:rect l="l" t="t" r="r" b="b"/>
              <a:pathLst>
                <a:path w="155575" h="2111375">
                  <a:moveTo>
                    <a:pt x="0" y="2110905"/>
                  </a:moveTo>
                  <a:lnTo>
                    <a:pt x="0" y="0"/>
                  </a:lnTo>
                </a:path>
                <a:path w="155575" h="2111375">
                  <a:moveTo>
                    <a:pt x="155448" y="2110905"/>
                  </a:moveTo>
                  <a:lnTo>
                    <a:pt x="1554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630300"/>
              <a:ext cx="347472" cy="20242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2759" y="4576952"/>
            <a:ext cx="1129665" cy="100774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615" marR="86995" indent="-635" algn="ctr">
              <a:lnSpc>
                <a:spcPts val="1510"/>
              </a:lnSpc>
              <a:spcBef>
                <a:spcPts val="295"/>
              </a:spcBef>
            </a:pPr>
            <a:r>
              <a:rPr sz="1400" spc="-45" dirty="0">
                <a:latin typeface="Segoe UI Semibold"/>
                <a:cs typeface="Segoe UI Semibold"/>
              </a:rPr>
              <a:t>Backend 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C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nn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v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y</a:t>
            </a:r>
            <a:endParaRPr sz="1400">
              <a:latin typeface="Segoe UI Semibold"/>
              <a:cs typeface="Segoe UI Semibold"/>
            </a:endParaRPr>
          </a:p>
          <a:p>
            <a:pPr marL="12065" marR="5080" indent="-2540" algn="ctr">
              <a:lnSpc>
                <a:spcPts val="1510"/>
              </a:lnSpc>
              <a:spcBef>
                <a:spcPts val="1515"/>
              </a:spcBef>
            </a:pPr>
            <a:r>
              <a:rPr sz="1400" spc="-55" dirty="0">
                <a:latin typeface="Segoe UI Semibold"/>
                <a:cs typeface="Segoe UI Semibold"/>
              </a:rPr>
              <a:t>ExpressRoute </a:t>
            </a:r>
            <a:r>
              <a:rPr sz="1400" spc="-50" dirty="0">
                <a:latin typeface="Segoe UI Semibold"/>
                <a:cs typeface="Segoe UI Semibold"/>
              </a:rPr>
              <a:t> V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y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8143" y="4556832"/>
            <a:ext cx="394716" cy="25283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945371" y="2534539"/>
            <a:ext cx="53022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Segoe UI Semibold"/>
                <a:cs typeface="Segoe UI Semibold"/>
              </a:rPr>
              <a:t>Users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200" spc="-5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62473" y="1625854"/>
            <a:ext cx="3114040" cy="3836670"/>
            <a:chOff x="5062473" y="1625854"/>
            <a:chExt cx="3114040" cy="3836670"/>
          </a:xfrm>
        </p:grpSpPr>
        <p:sp>
          <p:nvSpPr>
            <p:cNvPr id="23" name="object 23"/>
            <p:cNvSpPr/>
            <p:nvPr/>
          </p:nvSpPr>
          <p:spPr>
            <a:xfrm>
              <a:off x="7077455" y="3907536"/>
              <a:ext cx="76200" cy="1554480"/>
            </a:xfrm>
            <a:custGeom>
              <a:avLst/>
              <a:gdLst/>
              <a:ahLst/>
              <a:cxnLst/>
              <a:rect l="l" t="t" r="r" b="b"/>
              <a:pathLst>
                <a:path w="76200" h="1554479">
                  <a:moveTo>
                    <a:pt x="31750" y="1478280"/>
                  </a:moveTo>
                  <a:lnTo>
                    <a:pt x="0" y="1478280"/>
                  </a:lnTo>
                  <a:lnTo>
                    <a:pt x="38100" y="1554480"/>
                  </a:lnTo>
                  <a:lnTo>
                    <a:pt x="66675" y="1497330"/>
                  </a:lnTo>
                  <a:lnTo>
                    <a:pt x="34544" y="1497330"/>
                  </a:lnTo>
                  <a:lnTo>
                    <a:pt x="31750" y="1494536"/>
                  </a:lnTo>
                  <a:lnTo>
                    <a:pt x="31750" y="1478280"/>
                  </a:lnTo>
                  <a:close/>
                </a:path>
                <a:path w="76200" h="1554479">
                  <a:moveTo>
                    <a:pt x="41655" y="57150"/>
                  </a:moveTo>
                  <a:lnTo>
                    <a:pt x="34544" y="57150"/>
                  </a:lnTo>
                  <a:lnTo>
                    <a:pt x="31750" y="59943"/>
                  </a:lnTo>
                  <a:lnTo>
                    <a:pt x="31750" y="1494536"/>
                  </a:lnTo>
                  <a:lnTo>
                    <a:pt x="34544" y="1497330"/>
                  </a:lnTo>
                  <a:lnTo>
                    <a:pt x="41655" y="1497330"/>
                  </a:lnTo>
                  <a:lnTo>
                    <a:pt x="44450" y="1494536"/>
                  </a:lnTo>
                  <a:lnTo>
                    <a:pt x="44450" y="59943"/>
                  </a:lnTo>
                  <a:lnTo>
                    <a:pt x="41655" y="57150"/>
                  </a:lnTo>
                  <a:close/>
                </a:path>
                <a:path w="76200" h="1554479">
                  <a:moveTo>
                    <a:pt x="76200" y="1478280"/>
                  </a:moveTo>
                  <a:lnTo>
                    <a:pt x="44450" y="1478280"/>
                  </a:lnTo>
                  <a:lnTo>
                    <a:pt x="44450" y="1494536"/>
                  </a:lnTo>
                  <a:lnTo>
                    <a:pt x="41655" y="1497330"/>
                  </a:lnTo>
                  <a:lnTo>
                    <a:pt x="66675" y="1497330"/>
                  </a:lnTo>
                  <a:lnTo>
                    <a:pt x="76200" y="1478280"/>
                  </a:lnTo>
                  <a:close/>
                </a:path>
                <a:path w="76200" h="155447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59943"/>
                  </a:lnTo>
                  <a:lnTo>
                    <a:pt x="34544" y="57150"/>
                  </a:lnTo>
                  <a:lnTo>
                    <a:pt x="66675" y="57150"/>
                  </a:lnTo>
                  <a:lnTo>
                    <a:pt x="38100" y="0"/>
                  </a:lnTo>
                  <a:close/>
                </a:path>
                <a:path w="76200" h="1554479">
                  <a:moveTo>
                    <a:pt x="66675" y="57150"/>
                  </a:moveTo>
                  <a:lnTo>
                    <a:pt x="41655" y="57150"/>
                  </a:lnTo>
                  <a:lnTo>
                    <a:pt x="44450" y="59943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6675" y="571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3101339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3101339" y="2258568"/>
                  </a:lnTo>
                  <a:lnTo>
                    <a:pt x="310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0" y="2258568"/>
                  </a:moveTo>
                  <a:lnTo>
                    <a:pt x="3101339" y="2258568"/>
                  </a:lnTo>
                  <a:lnTo>
                    <a:pt x="3101339" y="0"/>
                  </a:lnTo>
                  <a:lnTo>
                    <a:pt x="0" y="0"/>
                  </a:lnTo>
                  <a:lnTo>
                    <a:pt x="0" y="2258568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15060" y="1798246"/>
            <a:ext cx="1727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Virtual</a:t>
            </a:r>
            <a:r>
              <a:rPr sz="14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27868" y="2461260"/>
            <a:ext cx="8636635" cy="4119879"/>
            <a:chOff x="1827868" y="2461260"/>
            <a:chExt cx="8636635" cy="4119879"/>
          </a:xfrm>
        </p:grpSpPr>
        <p:sp>
          <p:nvSpPr>
            <p:cNvPr id="28" name="object 28"/>
            <p:cNvSpPr/>
            <p:nvPr/>
          </p:nvSpPr>
          <p:spPr>
            <a:xfrm>
              <a:off x="8131302" y="2789682"/>
              <a:ext cx="2332990" cy="76200"/>
            </a:xfrm>
            <a:custGeom>
              <a:avLst/>
              <a:gdLst/>
              <a:ahLst/>
              <a:cxnLst/>
              <a:rect l="l" t="t" r="r" b="b"/>
              <a:pathLst>
                <a:path w="23329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58039" y="48005"/>
                  </a:lnTo>
                  <a:lnTo>
                    <a:pt x="53594" y="43560"/>
                  </a:lnTo>
                  <a:lnTo>
                    <a:pt x="53594" y="32638"/>
                  </a:lnTo>
                  <a:lnTo>
                    <a:pt x="58039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2332990" h="76200">
                  <a:moveTo>
                    <a:pt x="68961" y="28193"/>
                  </a:moveTo>
                  <a:lnTo>
                    <a:pt x="58039" y="28193"/>
                  </a:lnTo>
                  <a:lnTo>
                    <a:pt x="53594" y="32638"/>
                  </a:lnTo>
                  <a:lnTo>
                    <a:pt x="53594" y="43560"/>
                  </a:lnTo>
                  <a:lnTo>
                    <a:pt x="58039" y="48005"/>
                  </a:lnTo>
                  <a:lnTo>
                    <a:pt x="68961" y="48005"/>
                  </a:lnTo>
                  <a:lnTo>
                    <a:pt x="73405" y="43560"/>
                  </a:lnTo>
                  <a:lnTo>
                    <a:pt x="73405" y="32638"/>
                  </a:lnTo>
                  <a:lnTo>
                    <a:pt x="68961" y="28193"/>
                  </a:lnTo>
                  <a:close/>
                </a:path>
                <a:path w="2332990" h="76200">
                  <a:moveTo>
                    <a:pt x="76200" y="28193"/>
                  </a:moveTo>
                  <a:lnTo>
                    <a:pt x="68961" y="28193"/>
                  </a:lnTo>
                  <a:lnTo>
                    <a:pt x="73405" y="32638"/>
                  </a:lnTo>
                  <a:lnTo>
                    <a:pt x="73405" y="43560"/>
                  </a:lnTo>
                  <a:lnTo>
                    <a:pt x="68961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2332990" h="76200">
                  <a:moveTo>
                    <a:pt x="108584" y="28193"/>
                  </a:moveTo>
                  <a:lnTo>
                    <a:pt x="97663" y="28193"/>
                  </a:lnTo>
                  <a:lnTo>
                    <a:pt x="93218" y="32638"/>
                  </a:lnTo>
                  <a:lnTo>
                    <a:pt x="93218" y="43560"/>
                  </a:lnTo>
                  <a:lnTo>
                    <a:pt x="97663" y="48005"/>
                  </a:lnTo>
                  <a:lnTo>
                    <a:pt x="108584" y="48005"/>
                  </a:lnTo>
                  <a:lnTo>
                    <a:pt x="113029" y="43560"/>
                  </a:lnTo>
                  <a:lnTo>
                    <a:pt x="113029" y="32638"/>
                  </a:lnTo>
                  <a:lnTo>
                    <a:pt x="108584" y="28193"/>
                  </a:lnTo>
                  <a:close/>
                </a:path>
                <a:path w="2332990" h="76200">
                  <a:moveTo>
                    <a:pt x="148336" y="28193"/>
                  </a:moveTo>
                  <a:lnTo>
                    <a:pt x="137287" y="28193"/>
                  </a:lnTo>
                  <a:lnTo>
                    <a:pt x="132842" y="32638"/>
                  </a:lnTo>
                  <a:lnTo>
                    <a:pt x="132842" y="43560"/>
                  </a:lnTo>
                  <a:lnTo>
                    <a:pt x="137287" y="48005"/>
                  </a:lnTo>
                  <a:lnTo>
                    <a:pt x="148336" y="48005"/>
                  </a:lnTo>
                  <a:lnTo>
                    <a:pt x="152653" y="43560"/>
                  </a:lnTo>
                  <a:lnTo>
                    <a:pt x="152653" y="32638"/>
                  </a:lnTo>
                  <a:lnTo>
                    <a:pt x="148336" y="28193"/>
                  </a:lnTo>
                  <a:close/>
                </a:path>
                <a:path w="2332990" h="76200">
                  <a:moveTo>
                    <a:pt x="187959" y="28193"/>
                  </a:moveTo>
                  <a:lnTo>
                    <a:pt x="176911" y="28193"/>
                  </a:lnTo>
                  <a:lnTo>
                    <a:pt x="172466" y="32638"/>
                  </a:lnTo>
                  <a:lnTo>
                    <a:pt x="172466" y="43560"/>
                  </a:lnTo>
                  <a:lnTo>
                    <a:pt x="176911" y="48005"/>
                  </a:lnTo>
                  <a:lnTo>
                    <a:pt x="187959" y="48005"/>
                  </a:lnTo>
                  <a:lnTo>
                    <a:pt x="192404" y="43560"/>
                  </a:lnTo>
                  <a:lnTo>
                    <a:pt x="192404" y="32638"/>
                  </a:lnTo>
                  <a:lnTo>
                    <a:pt x="187959" y="28193"/>
                  </a:lnTo>
                  <a:close/>
                </a:path>
                <a:path w="2332990" h="76200">
                  <a:moveTo>
                    <a:pt x="227583" y="28193"/>
                  </a:moveTo>
                  <a:lnTo>
                    <a:pt x="216662" y="28193"/>
                  </a:lnTo>
                  <a:lnTo>
                    <a:pt x="212217" y="32638"/>
                  </a:lnTo>
                  <a:lnTo>
                    <a:pt x="212217" y="43560"/>
                  </a:lnTo>
                  <a:lnTo>
                    <a:pt x="216662" y="48005"/>
                  </a:lnTo>
                  <a:lnTo>
                    <a:pt x="227583" y="48005"/>
                  </a:lnTo>
                  <a:lnTo>
                    <a:pt x="232028" y="43560"/>
                  </a:lnTo>
                  <a:lnTo>
                    <a:pt x="232028" y="32638"/>
                  </a:lnTo>
                  <a:lnTo>
                    <a:pt x="227583" y="28193"/>
                  </a:lnTo>
                  <a:close/>
                </a:path>
                <a:path w="2332990" h="76200">
                  <a:moveTo>
                    <a:pt x="267207" y="28193"/>
                  </a:moveTo>
                  <a:lnTo>
                    <a:pt x="256286" y="28193"/>
                  </a:lnTo>
                  <a:lnTo>
                    <a:pt x="251841" y="32638"/>
                  </a:lnTo>
                  <a:lnTo>
                    <a:pt x="251841" y="43560"/>
                  </a:lnTo>
                  <a:lnTo>
                    <a:pt x="256286" y="48005"/>
                  </a:lnTo>
                  <a:lnTo>
                    <a:pt x="267207" y="48005"/>
                  </a:lnTo>
                  <a:lnTo>
                    <a:pt x="271652" y="43560"/>
                  </a:lnTo>
                  <a:lnTo>
                    <a:pt x="271652" y="32638"/>
                  </a:lnTo>
                  <a:lnTo>
                    <a:pt x="267207" y="28193"/>
                  </a:lnTo>
                  <a:close/>
                </a:path>
                <a:path w="2332990" h="76200">
                  <a:moveTo>
                    <a:pt x="306831" y="28193"/>
                  </a:moveTo>
                  <a:lnTo>
                    <a:pt x="295909" y="28193"/>
                  </a:lnTo>
                  <a:lnTo>
                    <a:pt x="291465" y="32638"/>
                  </a:lnTo>
                  <a:lnTo>
                    <a:pt x="291465" y="43560"/>
                  </a:lnTo>
                  <a:lnTo>
                    <a:pt x="295909" y="48005"/>
                  </a:lnTo>
                  <a:lnTo>
                    <a:pt x="306831" y="48005"/>
                  </a:lnTo>
                  <a:lnTo>
                    <a:pt x="311276" y="43560"/>
                  </a:lnTo>
                  <a:lnTo>
                    <a:pt x="311276" y="32638"/>
                  </a:lnTo>
                  <a:lnTo>
                    <a:pt x="306831" y="28193"/>
                  </a:lnTo>
                  <a:close/>
                </a:path>
                <a:path w="2332990" h="76200">
                  <a:moveTo>
                    <a:pt x="346455" y="28193"/>
                  </a:moveTo>
                  <a:lnTo>
                    <a:pt x="335533" y="28193"/>
                  </a:lnTo>
                  <a:lnTo>
                    <a:pt x="331089" y="32638"/>
                  </a:lnTo>
                  <a:lnTo>
                    <a:pt x="331089" y="43560"/>
                  </a:lnTo>
                  <a:lnTo>
                    <a:pt x="335533" y="48005"/>
                  </a:lnTo>
                  <a:lnTo>
                    <a:pt x="346455" y="48005"/>
                  </a:lnTo>
                  <a:lnTo>
                    <a:pt x="350900" y="43560"/>
                  </a:lnTo>
                  <a:lnTo>
                    <a:pt x="350900" y="32638"/>
                  </a:lnTo>
                  <a:lnTo>
                    <a:pt x="346455" y="28193"/>
                  </a:lnTo>
                  <a:close/>
                </a:path>
                <a:path w="2332990" h="76200">
                  <a:moveTo>
                    <a:pt x="386079" y="28193"/>
                  </a:moveTo>
                  <a:lnTo>
                    <a:pt x="375157" y="28193"/>
                  </a:lnTo>
                  <a:lnTo>
                    <a:pt x="370713" y="32638"/>
                  </a:lnTo>
                  <a:lnTo>
                    <a:pt x="370713" y="43560"/>
                  </a:lnTo>
                  <a:lnTo>
                    <a:pt x="375157" y="48005"/>
                  </a:lnTo>
                  <a:lnTo>
                    <a:pt x="386079" y="48005"/>
                  </a:lnTo>
                  <a:lnTo>
                    <a:pt x="390525" y="43560"/>
                  </a:lnTo>
                  <a:lnTo>
                    <a:pt x="390525" y="32638"/>
                  </a:lnTo>
                  <a:lnTo>
                    <a:pt x="386079" y="28193"/>
                  </a:lnTo>
                  <a:close/>
                </a:path>
                <a:path w="2332990" h="76200">
                  <a:moveTo>
                    <a:pt x="425830" y="28193"/>
                  </a:moveTo>
                  <a:lnTo>
                    <a:pt x="414781" y="28193"/>
                  </a:lnTo>
                  <a:lnTo>
                    <a:pt x="410337" y="32638"/>
                  </a:lnTo>
                  <a:lnTo>
                    <a:pt x="410337" y="43560"/>
                  </a:lnTo>
                  <a:lnTo>
                    <a:pt x="414781" y="48005"/>
                  </a:lnTo>
                  <a:lnTo>
                    <a:pt x="425830" y="48005"/>
                  </a:lnTo>
                  <a:lnTo>
                    <a:pt x="430275" y="43560"/>
                  </a:lnTo>
                  <a:lnTo>
                    <a:pt x="430275" y="32638"/>
                  </a:lnTo>
                  <a:lnTo>
                    <a:pt x="425830" y="28193"/>
                  </a:lnTo>
                  <a:close/>
                </a:path>
                <a:path w="2332990" h="76200">
                  <a:moveTo>
                    <a:pt x="465454" y="28193"/>
                  </a:moveTo>
                  <a:lnTo>
                    <a:pt x="454405" y="28193"/>
                  </a:lnTo>
                  <a:lnTo>
                    <a:pt x="450088" y="32638"/>
                  </a:lnTo>
                  <a:lnTo>
                    <a:pt x="450088" y="43560"/>
                  </a:lnTo>
                  <a:lnTo>
                    <a:pt x="454405" y="48005"/>
                  </a:lnTo>
                  <a:lnTo>
                    <a:pt x="465454" y="48005"/>
                  </a:lnTo>
                  <a:lnTo>
                    <a:pt x="469900" y="43560"/>
                  </a:lnTo>
                  <a:lnTo>
                    <a:pt x="469900" y="32638"/>
                  </a:lnTo>
                  <a:lnTo>
                    <a:pt x="465454" y="28193"/>
                  </a:lnTo>
                  <a:close/>
                </a:path>
                <a:path w="2332990" h="76200">
                  <a:moveTo>
                    <a:pt x="505078" y="28193"/>
                  </a:moveTo>
                  <a:lnTo>
                    <a:pt x="494156" y="28193"/>
                  </a:lnTo>
                  <a:lnTo>
                    <a:pt x="489712" y="32638"/>
                  </a:lnTo>
                  <a:lnTo>
                    <a:pt x="489712" y="43560"/>
                  </a:lnTo>
                  <a:lnTo>
                    <a:pt x="494156" y="48005"/>
                  </a:lnTo>
                  <a:lnTo>
                    <a:pt x="505078" y="48005"/>
                  </a:lnTo>
                  <a:lnTo>
                    <a:pt x="509524" y="43560"/>
                  </a:lnTo>
                  <a:lnTo>
                    <a:pt x="509524" y="32638"/>
                  </a:lnTo>
                  <a:lnTo>
                    <a:pt x="505078" y="28193"/>
                  </a:lnTo>
                  <a:close/>
                </a:path>
                <a:path w="2332990" h="76200">
                  <a:moveTo>
                    <a:pt x="544702" y="28193"/>
                  </a:moveTo>
                  <a:lnTo>
                    <a:pt x="533780" y="28193"/>
                  </a:lnTo>
                  <a:lnTo>
                    <a:pt x="529336" y="32638"/>
                  </a:lnTo>
                  <a:lnTo>
                    <a:pt x="529336" y="43560"/>
                  </a:lnTo>
                  <a:lnTo>
                    <a:pt x="533780" y="48005"/>
                  </a:lnTo>
                  <a:lnTo>
                    <a:pt x="544702" y="48005"/>
                  </a:lnTo>
                  <a:lnTo>
                    <a:pt x="549148" y="43560"/>
                  </a:lnTo>
                  <a:lnTo>
                    <a:pt x="549148" y="32638"/>
                  </a:lnTo>
                  <a:lnTo>
                    <a:pt x="544702" y="28193"/>
                  </a:lnTo>
                  <a:close/>
                </a:path>
                <a:path w="2332990" h="76200">
                  <a:moveTo>
                    <a:pt x="584326" y="28193"/>
                  </a:moveTo>
                  <a:lnTo>
                    <a:pt x="573404" y="28193"/>
                  </a:lnTo>
                  <a:lnTo>
                    <a:pt x="568959" y="32638"/>
                  </a:lnTo>
                  <a:lnTo>
                    <a:pt x="568959" y="43560"/>
                  </a:lnTo>
                  <a:lnTo>
                    <a:pt x="573404" y="48005"/>
                  </a:lnTo>
                  <a:lnTo>
                    <a:pt x="584326" y="48005"/>
                  </a:lnTo>
                  <a:lnTo>
                    <a:pt x="588772" y="43560"/>
                  </a:lnTo>
                  <a:lnTo>
                    <a:pt x="588772" y="32638"/>
                  </a:lnTo>
                  <a:lnTo>
                    <a:pt x="584326" y="28193"/>
                  </a:lnTo>
                  <a:close/>
                </a:path>
                <a:path w="2332990" h="76200">
                  <a:moveTo>
                    <a:pt x="623951" y="28193"/>
                  </a:moveTo>
                  <a:lnTo>
                    <a:pt x="613028" y="28193"/>
                  </a:lnTo>
                  <a:lnTo>
                    <a:pt x="608583" y="32638"/>
                  </a:lnTo>
                  <a:lnTo>
                    <a:pt x="608583" y="43560"/>
                  </a:lnTo>
                  <a:lnTo>
                    <a:pt x="613028" y="48005"/>
                  </a:lnTo>
                  <a:lnTo>
                    <a:pt x="623951" y="48005"/>
                  </a:lnTo>
                  <a:lnTo>
                    <a:pt x="628396" y="43560"/>
                  </a:lnTo>
                  <a:lnTo>
                    <a:pt x="628396" y="32638"/>
                  </a:lnTo>
                  <a:lnTo>
                    <a:pt x="623951" y="28193"/>
                  </a:lnTo>
                  <a:close/>
                </a:path>
                <a:path w="2332990" h="76200">
                  <a:moveTo>
                    <a:pt x="663701" y="28193"/>
                  </a:moveTo>
                  <a:lnTo>
                    <a:pt x="652652" y="28193"/>
                  </a:lnTo>
                  <a:lnTo>
                    <a:pt x="648207" y="32638"/>
                  </a:lnTo>
                  <a:lnTo>
                    <a:pt x="648207" y="43560"/>
                  </a:lnTo>
                  <a:lnTo>
                    <a:pt x="652652" y="48005"/>
                  </a:lnTo>
                  <a:lnTo>
                    <a:pt x="663701" y="48005"/>
                  </a:lnTo>
                  <a:lnTo>
                    <a:pt x="668020" y="43560"/>
                  </a:lnTo>
                  <a:lnTo>
                    <a:pt x="668020" y="32638"/>
                  </a:lnTo>
                  <a:lnTo>
                    <a:pt x="663701" y="28193"/>
                  </a:lnTo>
                  <a:close/>
                </a:path>
                <a:path w="2332990" h="76200">
                  <a:moveTo>
                    <a:pt x="703326" y="28193"/>
                  </a:moveTo>
                  <a:lnTo>
                    <a:pt x="692276" y="28193"/>
                  </a:lnTo>
                  <a:lnTo>
                    <a:pt x="687831" y="32638"/>
                  </a:lnTo>
                  <a:lnTo>
                    <a:pt x="687831" y="43560"/>
                  </a:lnTo>
                  <a:lnTo>
                    <a:pt x="692276" y="48005"/>
                  </a:lnTo>
                  <a:lnTo>
                    <a:pt x="703326" y="48005"/>
                  </a:lnTo>
                  <a:lnTo>
                    <a:pt x="707771" y="43560"/>
                  </a:lnTo>
                  <a:lnTo>
                    <a:pt x="707771" y="32638"/>
                  </a:lnTo>
                  <a:lnTo>
                    <a:pt x="703326" y="28193"/>
                  </a:lnTo>
                  <a:close/>
                </a:path>
                <a:path w="2332990" h="76200">
                  <a:moveTo>
                    <a:pt x="742950" y="28193"/>
                  </a:moveTo>
                  <a:lnTo>
                    <a:pt x="732027" y="28193"/>
                  </a:lnTo>
                  <a:lnTo>
                    <a:pt x="727582" y="32638"/>
                  </a:lnTo>
                  <a:lnTo>
                    <a:pt x="727582" y="43560"/>
                  </a:lnTo>
                  <a:lnTo>
                    <a:pt x="732027" y="48005"/>
                  </a:lnTo>
                  <a:lnTo>
                    <a:pt x="742950" y="48005"/>
                  </a:lnTo>
                  <a:lnTo>
                    <a:pt x="747395" y="43560"/>
                  </a:lnTo>
                  <a:lnTo>
                    <a:pt x="747395" y="32638"/>
                  </a:lnTo>
                  <a:lnTo>
                    <a:pt x="742950" y="28193"/>
                  </a:lnTo>
                  <a:close/>
                </a:path>
                <a:path w="2332990" h="76200">
                  <a:moveTo>
                    <a:pt x="782574" y="28193"/>
                  </a:moveTo>
                  <a:lnTo>
                    <a:pt x="771651" y="28193"/>
                  </a:lnTo>
                  <a:lnTo>
                    <a:pt x="767206" y="32638"/>
                  </a:lnTo>
                  <a:lnTo>
                    <a:pt x="767206" y="43560"/>
                  </a:lnTo>
                  <a:lnTo>
                    <a:pt x="771651" y="48005"/>
                  </a:lnTo>
                  <a:lnTo>
                    <a:pt x="782574" y="48005"/>
                  </a:lnTo>
                  <a:lnTo>
                    <a:pt x="787019" y="43560"/>
                  </a:lnTo>
                  <a:lnTo>
                    <a:pt x="787019" y="32638"/>
                  </a:lnTo>
                  <a:lnTo>
                    <a:pt x="782574" y="28193"/>
                  </a:lnTo>
                  <a:close/>
                </a:path>
                <a:path w="2332990" h="76200">
                  <a:moveTo>
                    <a:pt x="822198" y="28193"/>
                  </a:moveTo>
                  <a:lnTo>
                    <a:pt x="811276" y="28193"/>
                  </a:lnTo>
                  <a:lnTo>
                    <a:pt x="806830" y="32638"/>
                  </a:lnTo>
                  <a:lnTo>
                    <a:pt x="806830" y="43560"/>
                  </a:lnTo>
                  <a:lnTo>
                    <a:pt x="811276" y="48005"/>
                  </a:lnTo>
                  <a:lnTo>
                    <a:pt x="822198" y="48005"/>
                  </a:lnTo>
                  <a:lnTo>
                    <a:pt x="826643" y="43560"/>
                  </a:lnTo>
                  <a:lnTo>
                    <a:pt x="826643" y="32638"/>
                  </a:lnTo>
                  <a:lnTo>
                    <a:pt x="822198" y="28193"/>
                  </a:lnTo>
                  <a:close/>
                </a:path>
                <a:path w="2332990" h="76200">
                  <a:moveTo>
                    <a:pt x="861822" y="28193"/>
                  </a:moveTo>
                  <a:lnTo>
                    <a:pt x="850900" y="28193"/>
                  </a:lnTo>
                  <a:lnTo>
                    <a:pt x="846454" y="32638"/>
                  </a:lnTo>
                  <a:lnTo>
                    <a:pt x="846454" y="43560"/>
                  </a:lnTo>
                  <a:lnTo>
                    <a:pt x="850900" y="48005"/>
                  </a:lnTo>
                  <a:lnTo>
                    <a:pt x="861822" y="48005"/>
                  </a:lnTo>
                  <a:lnTo>
                    <a:pt x="866267" y="43560"/>
                  </a:lnTo>
                  <a:lnTo>
                    <a:pt x="866267" y="32638"/>
                  </a:lnTo>
                  <a:lnTo>
                    <a:pt x="861822" y="28193"/>
                  </a:lnTo>
                  <a:close/>
                </a:path>
                <a:path w="2332990" h="76200">
                  <a:moveTo>
                    <a:pt x="901446" y="28193"/>
                  </a:moveTo>
                  <a:lnTo>
                    <a:pt x="890524" y="28193"/>
                  </a:lnTo>
                  <a:lnTo>
                    <a:pt x="886078" y="32638"/>
                  </a:lnTo>
                  <a:lnTo>
                    <a:pt x="886078" y="43560"/>
                  </a:lnTo>
                  <a:lnTo>
                    <a:pt x="890524" y="48005"/>
                  </a:lnTo>
                  <a:lnTo>
                    <a:pt x="901446" y="48005"/>
                  </a:lnTo>
                  <a:lnTo>
                    <a:pt x="905891" y="43560"/>
                  </a:lnTo>
                  <a:lnTo>
                    <a:pt x="905891" y="32638"/>
                  </a:lnTo>
                  <a:lnTo>
                    <a:pt x="901446" y="28193"/>
                  </a:lnTo>
                  <a:close/>
                </a:path>
                <a:path w="2332990" h="76200">
                  <a:moveTo>
                    <a:pt x="941197" y="28193"/>
                  </a:moveTo>
                  <a:lnTo>
                    <a:pt x="930148" y="28193"/>
                  </a:lnTo>
                  <a:lnTo>
                    <a:pt x="925702" y="32638"/>
                  </a:lnTo>
                  <a:lnTo>
                    <a:pt x="925702" y="43560"/>
                  </a:lnTo>
                  <a:lnTo>
                    <a:pt x="930148" y="48005"/>
                  </a:lnTo>
                  <a:lnTo>
                    <a:pt x="941197" y="48005"/>
                  </a:lnTo>
                  <a:lnTo>
                    <a:pt x="945642" y="43560"/>
                  </a:lnTo>
                  <a:lnTo>
                    <a:pt x="945642" y="32638"/>
                  </a:lnTo>
                  <a:lnTo>
                    <a:pt x="941197" y="28193"/>
                  </a:lnTo>
                  <a:close/>
                </a:path>
                <a:path w="2332990" h="76200">
                  <a:moveTo>
                    <a:pt x="980821" y="28193"/>
                  </a:moveTo>
                  <a:lnTo>
                    <a:pt x="969772" y="28193"/>
                  </a:lnTo>
                  <a:lnTo>
                    <a:pt x="965453" y="32638"/>
                  </a:lnTo>
                  <a:lnTo>
                    <a:pt x="965453" y="43560"/>
                  </a:lnTo>
                  <a:lnTo>
                    <a:pt x="969772" y="48005"/>
                  </a:lnTo>
                  <a:lnTo>
                    <a:pt x="980821" y="48005"/>
                  </a:lnTo>
                  <a:lnTo>
                    <a:pt x="985266" y="43560"/>
                  </a:lnTo>
                  <a:lnTo>
                    <a:pt x="985266" y="32638"/>
                  </a:lnTo>
                  <a:lnTo>
                    <a:pt x="980821" y="28193"/>
                  </a:lnTo>
                  <a:close/>
                </a:path>
                <a:path w="2332990" h="76200">
                  <a:moveTo>
                    <a:pt x="1020445" y="28193"/>
                  </a:moveTo>
                  <a:lnTo>
                    <a:pt x="1009523" y="28193"/>
                  </a:lnTo>
                  <a:lnTo>
                    <a:pt x="1005077" y="32638"/>
                  </a:lnTo>
                  <a:lnTo>
                    <a:pt x="1005077" y="43560"/>
                  </a:lnTo>
                  <a:lnTo>
                    <a:pt x="1009523" y="48005"/>
                  </a:lnTo>
                  <a:lnTo>
                    <a:pt x="1020445" y="48005"/>
                  </a:lnTo>
                  <a:lnTo>
                    <a:pt x="1024890" y="43560"/>
                  </a:lnTo>
                  <a:lnTo>
                    <a:pt x="1024890" y="32638"/>
                  </a:lnTo>
                  <a:lnTo>
                    <a:pt x="1020445" y="28193"/>
                  </a:lnTo>
                  <a:close/>
                </a:path>
                <a:path w="2332990" h="76200">
                  <a:moveTo>
                    <a:pt x="1060069" y="28193"/>
                  </a:moveTo>
                  <a:lnTo>
                    <a:pt x="1049147" y="28193"/>
                  </a:lnTo>
                  <a:lnTo>
                    <a:pt x="1044701" y="32638"/>
                  </a:lnTo>
                  <a:lnTo>
                    <a:pt x="1044701" y="43560"/>
                  </a:lnTo>
                  <a:lnTo>
                    <a:pt x="1049147" y="48005"/>
                  </a:lnTo>
                  <a:lnTo>
                    <a:pt x="1060069" y="48005"/>
                  </a:lnTo>
                  <a:lnTo>
                    <a:pt x="1064514" y="43560"/>
                  </a:lnTo>
                  <a:lnTo>
                    <a:pt x="1064514" y="32638"/>
                  </a:lnTo>
                  <a:lnTo>
                    <a:pt x="1060069" y="28193"/>
                  </a:lnTo>
                  <a:close/>
                </a:path>
                <a:path w="2332990" h="76200">
                  <a:moveTo>
                    <a:pt x="1099693" y="28193"/>
                  </a:moveTo>
                  <a:lnTo>
                    <a:pt x="1088771" y="28193"/>
                  </a:lnTo>
                  <a:lnTo>
                    <a:pt x="1084326" y="32638"/>
                  </a:lnTo>
                  <a:lnTo>
                    <a:pt x="1084326" y="43560"/>
                  </a:lnTo>
                  <a:lnTo>
                    <a:pt x="1088771" y="48005"/>
                  </a:lnTo>
                  <a:lnTo>
                    <a:pt x="1099693" y="48005"/>
                  </a:lnTo>
                  <a:lnTo>
                    <a:pt x="1104138" y="43560"/>
                  </a:lnTo>
                  <a:lnTo>
                    <a:pt x="1104138" y="32638"/>
                  </a:lnTo>
                  <a:lnTo>
                    <a:pt x="1099693" y="28193"/>
                  </a:lnTo>
                  <a:close/>
                </a:path>
                <a:path w="2332990" h="76200">
                  <a:moveTo>
                    <a:pt x="1139317" y="28193"/>
                  </a:moveTo>
                  <a:lnTo>
                    <a:pt x="1128395" y="28193"/>
                  </a:lnTo>
                  <a:lnTo>
                    <a:pt x="1123950" y="32638"/>
                  </a:lnTo>
                  <a:lnTo>
                    <a:pt x="1123950" y="43560"/>
                  </a:lnTo>
                  <a:lnTo>
                    <a:pt x="1128395" y="48005"/>
                  </a:lnTo>
                  <a:lnTo>
                    <a:pt x="1139317" y="48005"/>
                  </a:lnTo>
                  <a:lnTo>
                    <a:pt x="1143762" y="43560"/>
                  </a:lnTo>
                  <a:lnTo>
                    <a:pt x="1143762" y="32638"/>
                  </a:lnTo>
                  <a:lnTo>
                    <a:pt x="1139317" y="28193"/>
                  </a:lnTo>
                  <a:close/>
                </a:path>
                <a:path w="2332990" h="76200">
                  <a:moveTo>
                    <a:pt x="1179068" y="28193"/>
                  </a:moveTo>
                  <a:lnTo>
                    <a:pt x="1168019" y="28193"/>
                  </a:lnTo>
                  <a:lnTo>
                    <a:pt x="1163574" y="32638"/>
                  </a:lnTo>
                  <a:lnTo>
                    <a:pt x="1163574" y="43560"/>
                  </a:lnTo>
                  <a:lnTo>
                    <a:pt x="1168019" y="48005"/>
                  </a:lnTo>
                  <a:lnTo>
                    <a:pt x="1179068" y="48005"/>
                  </a:lnTo>
                  <a:lnTo>
                    <a:pt x="1183386" y="43560"/>
                  </a:lnTo>
                  <a:lnTo>
                    <a:pt x="1183386" y="32638"/>
                  </a:lnTo>
                  <a:lnTo>
                    <a:pt x="1179068" y="28193"/>
                  </a:lnTo>
                  <a:close/>
                </a:path>
                <a:path w="2332990" h="76200">
                  <a:moveTo>
                    <a:pt x="1218692" y="28193"/>
                  </a:moveTo>
                  <a:lnTo>
                    <a:pt x="1207643" y="28193"/>
                  </a:lnTo>
                  <a:lnTo>
                    <a:pt x="1203198" y="32638"/>
                  </a:lnTo>
                  <a:lnTo>
                    <a:pt x="1203198" y="43560"/>
                  </a:lnTo>
                  <a:lnTo>
                    <a:pt x="1207643" y="48005"/>
                  </a:lnTo>
                  <a:lnTo>
                    <a:pt x="1218692" y="48005"/>
                  </a:lnTo>
                  <a:lnTo>
                    <a:pt x="1223137" y="43560"/>
                  </a:lnTo>
                  <a:lnTo>
                    <a:pt x="1223137" y="32638"/>
                  </a:lnTo>
                  <a:lnTo>
                    <a:pt x="1218692" y="28193"/>
                  </a:lnTo>
                  <a:close/>
                </a:path>
                <a:path w="2332990" h="76200">
                  <a:moveTo>
                    <a:pt x="1258316" y="28193"/>
                  </a:moveTo>
                  <a:lnTo>
                    <a:pt x="1247394" y="28193"/>
                  </a:lnTo>
                  <a:lnTo>
                    <a:pt x="1242949" y="32638"/>
                  </a:lnTo>
                  <a:lnTo>
                    <a:pt x="1242949" y="43560"/>
                  </a:lnTo>
                  <a:lnTo>
                    <a:pt x="1247394" y="48005"/>
                  </a:lnTo>
                  <a:lnTo>
                    <a:pt x="1258316" y="48005"/>
                  </a:lnTo>
                  <a:lnTo>
                    <a:pt x="1262761" y="43560"/>
                  </a:lnTo>
                  <a:lnTo>
                    <a:pt x="1262761" y="32638"/>
                  </a:lnTo>
                  <a:lnTo>
                    <a:pt x="1258316" y="28193"/>
                  </a:lnTo>
                  <a:close/>
                </a:path>
                <a:path w="2332990" h="76200">
                  <a:moveTo>
                    <a:pt x="1297940" y="28193"/>
                  </a:moveTo>
                  <a:lnTo>
                    <a:pt x="1287018" y="28193"/>
                  </a:lnTo>
                  <a:lnTo>
                    <a:pt x="1282573" y="32638"/>
                  </a:lnTo>
                  <a:lnTo>
                    <a:pt x="1282573" y="43560"/>
                  </a:lnTo>
                  <a:lnTo>
                    <a:pt x="1287018" y="48005"/>
                  </a:lnTo>
                  <a:lnTo>
                    <a:pt x="1297940" y="48005"/>
                  </a:lnTo>
                  <a:lnTo>
                    <a:pt x="1302384" y="43560"/>
                  </a:lnTo>
                  <a:lnTo>
                    <a:pt x="1302384" y="32638"/>
                  </a:lnTo>
                  <a:lnTo>
                    <a:pt x="1297940" y="28193"/>
                  </a:lnTo>
                  <a:close/>
                </a:path>
                <a:path w="2332990" h="76200">
                  <a:moveTo>
                    <a:pt x="1337564" y="28193"/>
                  </a:moveTo>
                  <a:lnTo>
                    <a:pt x="1326642" y="28193"/>
                  </a:lnTo>
                  <a:lnTo>
                    <a:pt x="1322197" y="32638"/>
                  </a:lnTo>
                  <a:lnTo>
                    <a:pt x="1322197" y="43560"/>
                  </a:lnTo>
                  <a:lnTo>
                    <a:pt x="1326642" y="48005"/>
                  </a:lnTo>
                  <a:lnTo>
                    <a:pt x="1337564" y="48005"/>
                  </a:lnTo>
                  <a:lnTo>
                    <a:pt x="1342008" y="43560"/>
                  </a:lnTo>
                  <a:lnTo>
                    <a:pt x="1342008" y="32638"/>
                  </a:lnTo>
                  <a:lnTo>
                    <a:pt x="1337564" y="28193"/>
                  </a:lnTo>
                  <a:close/>
                </a:path>
                <a:path w="2332990" h="76200">
                  <a:moveTo>
                    <a:pt x="1377188" y="28193"/>
                  </a:moveTo>
                  <a:lnTo>
                    <a:pt x="1366266" y="28193"/>
                  </a:lnTo>
                  <a:lnTo>
                    <a:pt x="1361821" y="32638"/>
                  </a:lnTo>
                  <a:lnTo>
                    <a:pt x="1361821" y="43560"/>
                  </a:lnTo>
                  <a:lnTo>
                    <a:pt x="1366266" y="48005"/>
                  </a:lnTo>
                  <a:lnTo>
                    <a:pt x="1377188" y="48005"/>
                  </a:lnTo>
                  <a:lnTo>
                    <a:pt x="1381632" y="43560"/>
                  </a:lnTo>
                  <a:lnTo>
                    <a:pt x="1381632" y="32638"/>
                  </a:lnTo>
                  <a:lnTo>
                    <a:pt x="1377188" y="28193"/>
                  </a:lnTo>
                  <a:close/>
                </a:path>
                <a:path w="2332990" h="76200">
                  <a:moveTo>
                    <a:pt x="1416939" y="28193"/>
                  </a:moveTo>
                  <a:lnTo>
                    <a:pt x="1405890" y="28193"/>
                  </a:lnTo>
                  <a:lnTo>
                    <a:pt x="1401445" y="32638"/>
                  </a:lnTo>
                  <a:lnTo>
                    <a:pt x="1401445" y="43560"/>
                  </a:lnTo>
                  <a:lnTo>
                    <a:pt x="1405890" y="48005"/>
                  </a:lnTo>
                  <a:lnTo>
                    <a:pt x="1416939" y="48005"/>
                  </a:lnTo>
                  <a:lnTo>
                    <a:pt x="1421256" y="43560"/>
                  </a:lnTo>
                  <a:lnTo>
                    <a:pt x="1421256" y="32638"/>
                  </a:lnTo>
                  <a:lnTo>
                    <a:pt x="1416939" y="28193"/>
                  </a:lnTo>
                  <a:close/>
                </a:path>
                <a:path w="2332990" h="76200">
                  <a:moveTo>
                    <a:pt x="1456563" y="28193"/>
                  </a:moveTo>
                  <a:lnTo>
                    <a:pt x="1445514" y="28193"/>
                  </a:lnTo>
                  <a:lnTo>
                    <a:pt x="1441069" y="32638"/>
                  </a:lnTo>
                  <a:lnTo>
                    <a:pt x="1441069" y="43560"/>
                  </a:lnTo>
                  <a:lnTo>
                    <a:pt x="1445514" y="48005"/>
                  </a:lnTo>
                  <a:lnTo>
                    <a:pt x="1456563" y="48005"/>
                  </a:lnTo>
                  <a:lnTo>
                    <a:pt x="1461007" y="43560"/>
                  </a:lnTo>
                  <a:lnTo>
                    <a:pt x="1461007" y="32638"/>
                  </a:lnTo>
                  <a:lnTo>
                    <a:pt x="1456563" y="28193"/>
                  </a:lnTo>
                  <a:close/>
                </a:path>
                <a:path w="2332990" h="76200">
                  <a:moveTo>
                    <a:pt x="1496187" y="28193"/>
                  </a:moveTo>
                  <a:lnTo>
                    <a:pt x="1485265" y="28193"/>
                  </a:lnTo>
                  <a:lnTo>
                    <a:pt x="1480820" y="32638"/>
                  </a:lnTo>
                  <a:lnTo>
                    <a:pt x="1480820" y="43560"/>
                  </a:lnTo>
                  <a:lnTo>
                    <a:pt x="1485265" y="48005"/>
                  </a:lnTo>
                  <a:lnTo>
                    <a:pt x="1496187" y="48005"/>
                  </a:lnTo>
                  <a:lnTo>
                    <a:pt x="1500631" y="43560"/>
                  </a:lnTo>
                  <a:lnTo>
                    <a:pt x="1500631" y="32638"/>
                  </a:lnTo>
                  <a:lnTo>
                    <a:pt x="1496187" y="28193"/>
                  </a:lnTo>
                  <a:close/>
                </a:path>
                <a:path w="2332990" h="76200">
                  <a:moveTo>
                    <a:pt x="1535811" y="28193"/>
                  </a:moveTo>
                  <a:lnTo>
                    <a:pt x="1524889" y="28193"/>
                  </a:lnTo>
                  <a:lnTo>
                    <a:pt x="1520444" y="32638"/>
                  </a:lnTo>
                  <a:lnTo>
                    <a:pt x="1520444" y="43560"/>
                  </a:lnTo>
                  <a:lnTo>
                    <a:pt x="1524889" y="48005"/>
                  </a:lnTo>
                  <a:lnTo>
                    <a:pt x="1535811" y="48005"/>
                  </a:lnTo>
                  <a:lnTo>
                    <a:pt x="1540255" y="43560"/>
                  </a:lnTo>
                  <a:lnTo>
                    <a:pt x="1540255" y="32638"/>
                  </a:lnTo>
                  <a:lnTo>
                    <a:pt x="1535811" y="28193"/>
                  </a:lnTo>
                  <a:close/>
                </a:path>
                <a:path w="2332990" h="76200">
                  <a:moveTo>
                    <a:pt x="1575434" y="28193"/>
                  </a:moveTo>
                  <a:lnTo>
                    <a:pt x="1564513" y="28193"/>
                  </a:lnTo>
                  <a:lnTo>
                    <a:pt x="1560068" y="32638"/>
                  </a:lnTo>
                  <a:lnTo>
                    <a:pt x="1560068" y="43560"/>
                  </a:lnTo>
                  <a:lnTo>
                    <a:pt x="1564513" y="48005"/>
                  </a:lnTo>
                  <a:lnTo>
                    <a:pt x="1575434" y="48005"/>
                  </a:lnTo>
                  <a:lnTo>
                    <a:pt x="1579879" y="43560"/>
                  </a:lnTo>
                  <a:lnTo>
                    <a:pt x="1579879" y="32638"/>
                  </a:lnTo>
                  <a:lnTo>
                    <a:pt x="1575434" y="28193"/>
                  </a:lnTo>
                  <a:close/>
                </a:path>
                <a:path w="2332990" h="76200">
                  <a:moveTo>
                    <a:pt x="1615058" y="28193"/>
                  </a:moveTo>
                  <a:lnTo>
                    <a:pt x="1604137" y="28193"/>
                  </a:lnTo>
                  <a:lnTo>
                    <a:pt x="1599692" y="32638"/>
                  </a:lnTo>
                  <a:lnTo>
                    <a:pt x="1599692" y="43560"/>
                  </a:lnTo>
                  <a:lnTo>
                    <a:pt x="1604137" y="48005"/>
                  </a:lnTo>
                  <a:lnTo>
                    <a:pt x="1615058" y="48005"/>
                  </a:lnTo>
                  <a:lnTo>
                    <a:pt x="1619503" y="43560"/>
                  </a:lnTo>
                  <a:lnTo>
                    <a:pt x="1619503" y="32638"/>
                  </a:lnTo>
                  <a:lnTo>
                    <a:pt x="1615058" y="28193"/>
                  </a:lnTo>
                  <a:close/>
                </a:path>
                <a:path w="2332990" h="76200">
                  <a:moveTo>
                    <a:pt x="1654682" y="28193"/>
                  </a:moveTo>
                  <a:lnTo>
                    <a:pt x="1643761" y="28193"/>
                  </a:lnTo>
                  <a:lnTo>
                    <a:pt x="1639316" y="32638"/>
                  </a:lnTo>
                  <a:lnTo>
                    <a:pt x="1639316" y="43560"/>
                  </a:lnTo>
                  <a:lnTo>
                    <a:pt x="1643761" y="48005"/>
                  </a:lnTo>
                  <a:lnTo>
                    <a:pt x="1654682" y="48005"/>
                  </a:lnTo>
                  <a:lnTo>
                    <a:pt x="1659127" y="43560"/>
                  </a:lnTo>
                  <a:lnTo>
                    <a:pt x="1659127" y="32638"/>
                  </a:lnTo>
                  <a:lnTo>
                    <a:pt x="1654682" y="28193"/>
                  </a:lnTo>
                  <a:close/>
                </a:path>
                <a:path w="2332990" h="76200">
                  <a:moveTo>
                    <a:pt x="1694433" y="28193"/>
                  </a:moveTo>
                  <a:lnTo>
                    <a:pt x="1683384" y="28193"/>
                  </a:lnTo>
                  <a:lnTo>
                    <a:pt x="1678940" y="32638"/>
                  </a:lnTo>
                  <a:lnTo>
                    <a:pt x="1678940" y="43560"/>
                  </a:lnTo>
                  <a:lnTo>
                    <a:pt x="1683384" y="48005"/>
                  </a:lnTo>
                  <a:lnTo>
                    <a:pt x="1694433" y="48005"/>
                  </a:lnTo>
                  <a:lnTo>
                    <a:pt x="1698878" y="43560"/>
                  </a:lnTo>
                  <a:lnTo>
                    <a:pt x="1698878" y="32638"/>
                  </a:lnTo>
                  <a:lnTo>
                    <a:pt x="1694433" y="28193"/>
                  </a:lnTo>
                  <a:close/>
                </a:path>
                <a:path w="2332990" h="76200">
                  <a:moveTo>
                    <a:pt x="1734057" y="28193"/>
                  </a:moveTo>
                  <a:lnTo>
                    <a:pt x="1723008" y="28193"/>
                  </a:lnTo>
                  <a:lnTo>
                    <a:pt x="1718691" y="32638"/>
                  </a:lnTo>
                  <a:lnTo>
                    <a:pt x="1718691" y="43560"/>
                  </a:lnTo>
                  <a:lnTo>
                    <a:pt x="1723008" y="48005"/>
                  </a:lnTo>
                  <a:lnTo>
                    <a:pt x="1734057" y="48005"/>
                  </a:lnTo>
                  <a:lnTo>
                    <a:pt x="1738502" y="43560"/>
                  </a:lnTo>
                  <a:lnTo>
                    <a:pt x="1738502" y="32638"/>
                  </a:lnTo>
                  <a:lnTo>
                    <a:pt x="1734057" y="28193"/>
                  </a:lnTo>
                  <a:close/>
                </a:path>
                <a:path w="2332990" h="76200">
                  <a:moveTo>
                    <a:pt x="1773681" y="28193"/>
                  </a:moveTo>
                  <a:lnTo>
                    <a:pt x="1762759" y="28193"/>
                  </a:lnTo>
                  <a:lnTo>
                    <a:pt x="1758315" y="32638"/>
                  </a:lnTo>
                  <a:lnTo>
                    <a:pt x="1758315" y="43560"/>
                  </a:lnTo>
                  <a:lnTo>
                    <a:pt x="1762759" y="48005"/>
                  </a:lnTo>
                  <a:lnTo>
                    <a:pt x="1773681" y="48005"/>
                  </a:lnTo>
                  <a:lnTo>
                    <a:pt x="1778127" y="43560"/>
                  </a:lnTo>
                  <a:lnTo>
                    <a:pt x="1778127" y="32638"/>
                  </a:lnTo>
                  <a:lnTo>
                    <a:pt x="1773681" y="28193"/>
                  </a:lnTo>
                  <a:close/>
                </a:path>
                <a:path w="2332990" h="76200">
                  <a:moveTo>
                    <a:pt x="1813305" y="28193"/>
                  </a:moveTo>
                  <a:lnTo>
                    <a:pt x="1802383" y="28193"/>
                  </a:lnTo>
                  <a:lnTo>
                    <a:pt x="1797939" y="32638"/>
                  </a:lnTo>
                  <a:lnTo>
                    <a:pt x="1797939" y="43560"/>
                  </a:lnTo>
                  <a:lnTo>
                    <a:pt x="1802383" y="48005"/>
                  </a:lnTo>
                  <a:lnTo>
                    <a:pt x="1813305" y="48005"/>
                  </a:lnTo>
                  <a:lnTo>
                    <a:pt x="1817751" y="43560"/>
                  </a:lnTo>
                  <a:lnTo>
                    <a:pt x="1817751" y="32638"/>
                  </a:lnTo>
                  <a:lnTo>
                    <a:pt x="1813305" y="28193"/>
                  </a:lnTo>
                  <a:close/>
                </a:path>
                <a:path w="2332990" h="76200">
                  <a:moveTo>
                    <a:pt x="1852929" y="28193"/>
                  </a:moveTo>
                  <a:lnTo>
                    <a:pt x="1842007" y="28193"/>
                  </a:lnTo>
                  <a:lnTo>
                    <a:pt x="1837563" y="32638"/>
                  </a:lnTo>
                  <a:lnTo>
                    <a:pt x="1837563" y="43560"/>
                  </a:lnTo>
                  <a:lnTo>
                    <a:pt x="1842007" y="48005"/>
                  </a:lnTo>
                  <a:lnTo>
                    <a:pt x="1852929" y="48005"/>
                  </a:lnTo>
                  <a:lnTo>
                    <a:pt x="1857375" y="43560"/>
                  </a:lnTo>
                  <a:lnTo>
                    <a:pt x="1857375" y="32638"/>
                  </a:lnTo>
                  <a:lnTo>
                    <a:pt x="1852929" y="28193"/>
                  </a:lnTo>
                  <a:close/>
                </a:path>
                <a:path w="2332990" h="76200">
                  <a:moveTo>
                    <a:pt x="1892553" y="28193"/>
                  </a:moveTo>
                  <a:lnTo>
                    <a:pt x="1881631" y="28193"/>
                  </a:lnTo>
                  <a:lnTo>
                    <a:pt x="1877187" y="32638"/>
                  </a:lnTo>
                  <a:lnTo>
                    <a:pt x="1877187" y="43560"/>
                  </a:lnTo>
                  <a:lnTo>
                    <a:pt x="1881631" y="48005"/>
                  </a:lnTo>
                  <a:lnTo>
                    <a:pt x="1892553" y="48005"/>
                  </a:lnTo>
                  <a:lnTo>
                    <a:pt x="1896999" y="43560"/>
                  </a:lnTo>
                  <a:lnTo>
                    <a:pt x="1896999" y="32638"/>
                  </a:lnTo>
                  <a:lnTo>
                    <a:pt x="1892553" y="28193"/>
                  </a:lnTo>
                  <a:close/>
                </a:path>
                <a:path w="2332990" h="76200">
                  <a:moveTo>
                    <a:pt x="1932304" y="28193"/>
                  </a:moveTo>
                  <a:lnTo>
                    <a:pt x="1921255" y="28193"/>
                  </a:lnTo>
                  <a:lnTo>
                    <a:pt x="1916811" y="32638"/>
                  </a:lnTo>
                  <a:lnTo>
                    <a:pt x="1916811" y="43560"/>
                  </a:lnTo>
                  <a:lnTo>
                    <a:pt x="1921255" y="48005"/>
                  </a:lnTo>
                  <a:lnTo>
                    <a:pt x="1932304" y="48005"/>
                  </a:lnTo>
                  <a:lnTo>
                    <a:pt x="1936623" y="43560"/>
                  </a:lnTo>
                  <a:lnTo>
                    <a:pt x="1936623" y="32638"/>
                  </a:lnTo>
                  <a:lnTo>
                    <a:pt x="1932304" y="28193"/>
                  </a:lnTo>
                  <a:close/>
                </a:path>
                <a:path w="2332990" h="76200">
                  <a:moveTo>
                    <a:pt x="1971928" y="28193"/>
                  </a:moveTo>
                  <a:lnTo>
                    <a:pt x="1960879" y="28193"/>
                  </a:lnTo>
                  <a:lnTo>
                    <a:pt x="1956434" y="32638"/>
                  </a:lnTo>
                  <a:lnTo>
                    <a:pt x="1956434" y="43560"/>
                  </a:lnTo>
                  <a:lnTo>
                    <a:pt x="1960879" y="48005"/>
                  </a:lnTo>
                  <a:lnTo>
                    <a:pt x="1971928" y="48005"/>
                  </a:lnTo>
                  <a:lnTo>
                    <a:pt x="1976374" y="43560"/>
                  </a:lnTo>
                  <a:lnTo>
                    <a:pt x="1976374" y="32638"/>
                  </a:lnTo>
                  <a:lnTo>
                    <a:pt x="1971928" y="28193"/>
                  </a:lnTo>
                  <a:close/>
                </a:path>
                <a:path w="2332990" h="76200">
                  <a:moveTo>
                    <a:pt x="2011552" y="28193"/>
                  </a:moveTo>
                  <a:lnTo>
                    <a:pt x="2000630" y="28193"/>
                  </a:lnTo>
                  <a:lnTo>
                    <a:pt x="1996186" y="32638"/>
                  </a:lnTo>
                  <a:lnTo>
                    <a:pt x="1996186" y="43560"/>
                  </a:lnTo>
                  <a:lnTo>
                    <a:pt x="2000630" y="48005"/>
                  </a:lnTo>
                  <a:lnTo>
                    <a:pt x="2011552" y="48005"/>
                  </a:lnTo>
                  <a:lnTo>
                    <a:pt x="2015998" y="43560"/>
                  </a:lnTo>
                  <a:lnTo>
                    <a:pt x="2015998" y="32638"/>
                  </a:lnTo>
                  <a:lnTo>
                    <a:pt x="2011552" y="28193"/>
                  </a:lnTo>
                  <a:close/>
                </a:path>
                <a:path w="2332990" h="76200">
                  <a:moveTo>
                    <a:pt x="2051177" y="28193"/>
                  </a:moveTo>
                  <a:lnTo>
                    <a:pt x="2040254" y="28193"/>
                  </a:lnTo>
                  <a:lnTo>
                    <a:pt x="2035809" y="32638"/>
                  </a:lnTo>
                  <a:lnTo>
                    <a:pt x="2035809" y="43560"/>
                  </a:lnTo>
                  <a:lnTo>
                    <a:pt x="2040254" y="48005"/>
                  </a:lnTo>
                  <a:lnTo>
                    <a:pt x="2051177" y="48005"/>
                  </a:lnTo>
                  <a:lnTo>
                    <a:pt x="2055622" y="43560"/>
                  </a:lnTo>
                  <a:lnTo>
                    <a:pt x="2055622" y="32638"/>
                  </a:lnTo>
                  <a:lnTo>
                    <a:pt x="2051177" y="28193"/>
                  </a:lnTo>
                  <a:close/>
                </a:path>
                <a:path w="2332990" h="76200">
                  <a:moveTo>
                    <a:pt x="2090801" y="28193"/>
                  </a:moveTo>
                  <a:lnTo>
                    <a:pt x="2079878" y="28193"/>
                  </a:lnTo>
                  <a:lnTo>
                    <a:pt x="2075433" y="32638"/>
                  </a:lnTo>
                  <a:lnTo>
                    <a:pt x="2075433" y="43560"/>
                  </a:lnTo>
                  <a:lnTo>
                    <a:pt x="2079878" y="48005"/>
                  </a:lnTo>
                  <a:lnTo>
                    <a:pt x="2090801" y="48005"/>
                  </a:lnTo>
                  <a:lnTo>
                    <a:pt x="2095246" y="43560"/>
                  </a:lnTo>
                  <a:lnTo>
                    <a:pt x="2095246" y="32638"/>
                  </a:lnTo>
                  <a:lnTo>
                    <a:pt x="2090801" y="28193"/>
                  </a:lnTo>
                  <a:close/>
                </a:path>
                <a:path w="2332990" h="76200">
                  <a:moveTo>
                    <a:pt x="2130425" y="28193"/>
                  </a:moveTo>
                  <a:lnTo>
                    <a:pt x="2119503" y="28193"/>
                  </a:lnTo>
                  <a:lnTo>
                    <a:pt x="2115057" y="32638"/>
                  </a:lnTo>
                  <a:lnTo>
                    <a:pt x="2115057" y="43560"/>
                  </a:lnTo>
                  <a:lnTo>
                    <a:pt x="2119503" y="48005"/>
                  </a:lnTo>
                  <a:lnTo>
                    <a:pt x="2130425" y="48005"/>
                  </a:lnTo>
                  <a:lnTo>
                    <a:pt x="2134870" y="43560"/>
                  </a:lnTo>
                  <a:lnTo>
                    <a:pt x="2134870" y="32638"/>
                  </a:lnTo>
                  <a:lnTo>
                    <a:pt x="2130425" y="28193"/>
                  </a:lnTo>
                  <a:close/>
                </a:path>
                <a:path w="2332990" h="76200">
                  <a:moveTo>
                    <a:pt x="2170049" y="28193"/>
                  </a:moveTo>
                  <a:lnTo>
                    <a:pt x="2159127" y="28193"/>
                  </a:lnTo>
                  <a:lnTo>
                    <a:pt x="2154681" y="32638"/>
                  </a:lnTo>
                  <a:lnTo>
                    <a:pt x="2154681" y="43560"/>
                  </a:lnTo>
                  <a:lnTo>
                    <a:pt x="2159127" y="48005"/>
                  </a:lnTo>
                  <a:lnTo>
                    <a:pt x="2170049" y="48005"/>
                  </a:lnTo>
                  <a:lnTo>
                    <a:pt x="2174494" y="43560"/>
                  </a:lnTo>
                  <a:lnTo>
                    <a:pt x="2174494" y="32638"/>
                  </a:lnTo>
                  <a:lnTo>
                    <a:pt x="2170049" y="28193"/>
                  </a:lnTo>
                  <a:close/>
                </a:path>
                <a:path w="2332990" h="76200">
                  <a:moveTo>
                    <a:pt x="2209800" y="28193"/>
                  </a:moveTo>
                  <a:lnTo>
                    <a:pt x="2198751" y="28193"/>
                  </a:lnTo>
                  <a:lnTo>
                    <a:pt x="2194305" y="32638"/>
                  </a:lnTo>
                  <a:lnTo>
                    <a:pt x="2194305" y="43560"/>
                  </a:lnTo>
                  <a:lnTo>
                    <a:pt x="2198751" y="48005"/>
                  </a:lnTo>
                  <a:lnTo>
                    <a:pt x="2209800" y="48005"/>
                  </a:lnTo>
                  <a:lnTo>
                    <a:pt x="2214245" y="43560"/>
                  </a:lnTo>
                  <a:lnTo>
                    <a:pt x="2214245" y="32638"/>
                  </a:lnTo>
                  <a:lnTo>
                    <a:pt x="2209800" y="28193"/>
                  </a:lnTo>
                  <a:close/>
                </a:path>
                <a:path w="2332990" h="76200">
                  <a:moveTo>
                    <a:pt x="2249424" y="28193"/>
                  </a:moveTo>
                  <a:lnTo>
                    <a:pt x="2238375" y="28193"/>
                  </a:lnTo>
                  <a:lnTo>
                    <a:pt x="2234056" y="32638"/>
                  </a:lnTo>
                  <a:lnTo>
                    <a:pt x="2234056" y="43560"/>
                  </a:lnTo>
                  <a:lnTo>
                    <a:pt x="2238375" y="48005"/>
                  </a:lnTo>
                  <a:lnTo>
                    <a:pt x="2249424" y="48005"/>
                  </a:lnTo>
                  <a:lnTo>
                    <a:pt x="2253869" y="43560"/>
                  </a:lnTo>
                  <a:lnTo>
                    <a:pt x="2253869" y="32638"/>
                  </a:lnTo>
                  <a:lnTo>
                    <a:pt x="2249424" y="28193"/>
                  </a:lnTo>
                  <a:close/>
                </a:path>
                <a:path w="2332990" h="76200">
                  <a:moveTo>
                    <a:pt x="2256663" y="0"/>
                  </a:moveTo>
                  <a:lnTo>
                    <a:pt x="2256663" y="76200"/>
                  </a:lnTo>
                  <a:lnTo>
                    <a:pt x="2332863" y="38100"/>
                  </a:lnTo>
                  <a:lnTo>
                    <a:pt x="2256663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0959" y="3511296"/>
              <a:ext cx="428244" cy="4404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22770" y="5465826"/>
              <a:ext cx="1102360" cy="1104900"/>
            </a:xfrm>
            <a:custGeom>
              <a:avLst/>
              <a:gdLst/>
              <a:ahLst/>
              <a:cxnLst/>
              <a:rect l="l" t="t" r="r" b="b"/>
              <a:pathLst>
                <a:path w="1102359" h="1104900">
                  <a:moveTo>
                    <a:pt x="0" y="1104900"/>
                  </a:moveTo>
                  <a:lnTo>
                    <a:pt x="472185" y="1104900"/>
                  </a:lnTo>
                  <a:lnTo>
                    <a:pt x="472185" y="0"/>
                  </a:lnTo>
                  <a:lnTo>
                    <a:pt x="0" y="0"/>
                  </a:lnTo>
                  <a:lnTo>
                    <a:pt x="0" y="1104900"/>
                  </a:lnTo>
                </a:path>
                <a:path w="1102359" h="1104900">
                  <a:moveTo>
                    <a:pt x="629665" y="309905"/>
                  </a:moveTo>
                  <a:lnTo>
                    <a:pt x="1101852" y="309905"/>
                  </a:lnTo>
                  <a:lnTo>
                    <a:pt x="1101852" y="1104900"/>
                  </a:lnTo>
                  <a:lnTo>
                    <a:pt x="629665" y="1104900"/>
                  </a:lnTo>
                  <a:lnTo>
                    <a:pt x="629665" y="309905"/>
                  </a:lnTo>
                </a:path>
                <a:path w="1102359" h="1104900">
                  <a:moveTo>
                    <a:pt x="840994" y="1104900"/>
                  </a:moveTo>
                  <a:lnTo>
                    <a:pt x="840994" y="911771"/>
                  </a:lnTo>
                  <a:lnTo>
                    <a:pt x="899413" y="911771"/>
                  </a:lnTo>
                  <a:lnTo>
                    <a:pt x="899413" y="1104900"/>
                  </a:lnTo>
                </a:path>
                <a:path w="1102359" h="1104900">
                  <a:moveTo>
                    <a:pt x="211327" y="1104900"/>
                  </a:moveTo>
                  <a:lnTo>
                    <a:pt x="211327" y="911771"/>
                  </a:lnTo>
                  <a:lnTo>
                    <a:pt x="269875" y="911771"/>
                  </a:lnTo>
                  <a:lnTo>
                    <a:pt x="269875" y="1104900"/>
                  </a:lnTo>
                </a:path>
                <a:path w="1102359" h="1104900">
                  <a:moveTo>
                    <a:pt x="296799" y="148221"/>
                  </a:moveTo>
                  <a:lnTo>
                    <a:pt x="296799" y="130251"/>
                  </a:lnTo>
                  <a:lnTo>
                    <a:pt x="328295" y="130251"/>
                  </a:lnTo>
                  <a:lnTo>
                    <a:pt x="328295" y="170675"/>
                  </a:lnTo>
                  <a:lnTo>
                    <a:pt x="296799" y="170675"/>
                  </a:lnTo>
                  <a:lnTo>
                    <a:pt x="296799" y="148221"/>
                  </a:lnTo>
                </a:path>
                <a:path w="1102359" h="1104900">
                  <a:moveTo>
                    <a:pt x="139446" y="148221"/>
                  </a:moveTo>
                  <a:lnTo>
                    <a:pt x="139446" y="130251"/>
                  </a:lnTo>
                  <a:lnTo>
                    <a:pt x="175386" y="130251"/>
                  </a:lnTo>
                  <a:lnTo>
                    <a:pt x="175386" y="170675"/>
                  </a:lnTo>
                  <a:lnTo>
                    <a:pt x="139446" y="170675"/>
                  </a:lnTo>
                  <a:lnTo>
                    <a:pt x="139446" y="148221"/>
                  </a:lnTo>
                </a:path>
                <a:path w="1102359" h="1104900">
                  <a:moveTo>
                    <a:pt x="296799" y="462622"/>
                  </a:moveTo>
                  <a:lnTo>
                    <a:pt x="296799" y="444652"/>
                  </a:lnTo>
                  <a:lnTo>
                    <a:pt x="328295" y="444652"/>
                  </a:lnTo>
                  <a:lnTo>
                    <a:pt x="328295" y="480580"/>
                  </a:lnTo>
                  <a:lnTo>
                    <a:pt x="296799" y="480580"/>
                  </a:lnTo>
                  <a:lnTo>
                    <a:pt x="296799" y="462622"/>
                  </a:lnTo>
                </a:path>
                <a:path w="1102359" h="1104900">
                  <a:moveTo>
                    <a:pt x="139446" y="462622"/>
                  </a:moveTo>
                  <a:lnTo>
                    <a:pt x="139446" y="444652"/>
                  </a:lnTo>
                  <a:lnTo>
                    <a:pt x="175386" y="444652"/>
                  </a:lnTo>
                  <a:lnTo>
                    <a:pt x="175386" y="480580"/>
                  </a:lnTo>
                  <a:lnTo>
                    <a:pt x="139446" y="480580"/>
                  </a:lnTo>
                  <a:lnTo>
                    <a:pt x="139446" y="462622"/>
                  </a:lnTo>
                </a:path>
                <a:path w="1102359" h="1104900">
                  <a:moveTo>
                    <a:pt x="296799" y="615327"/>
                  </a:moveTo>
                  <a:lnTo>
                    <a:pt x="296799" y="601853"/>
                  </a:lnTo>
                  <a:lnTo>
                    <a:pt x="328295" y="601853"/>
                  </a:lnTo>
                  <a:lnTo>
                    <a:pt x="328295" y="637781"/>
                  </a:lnTo>
                  <a:lnTo>
                    <a:pt x="296799" y="637781"/>
                  </a:lnTo>
                  <a:lnTo>
                    <a:pt x="296799" y="615327"/>
                  </a:lnTo>
                </a:path>
                <a:path w="1102359" h="1104900">
                  <a:moveTo>
                    <a:pt x="139446" y="615327"/>
                  </a:moveTo>
                  <a:lnTo>
                    <a:pt x="139446" y="601853"/>
                  </a:lnTo>
                  <a:lnTo>
                    <a:pt x="175386" y="601853"/>
                  </a:lnTo>
                  <a:lnTo>
                    <a:pt x="175386" y="637781"/>
                  </a:lnTo>
                  <a:lnTo>
                    <a:pt x="139446" y="637781"/>
                  </a:lnTo>
                  <a:lnTo>
                    <a:pt x="139446" y="615327"/>
                  </a:lnTo>
                </a:path>
                <a:path w="1102359" h="1104900">
                  <a:moveTo>
                    <a:pt x="296799" y="772528"/>
                  </a:moveTo>
                  <a:lnTo>
                    <a:pt x="296799" y="759053"/>
                  </a:lnTo>
                  <a:lnTo>
                    <a:pt x="328295" y="759053"/>
                  </a:lnTo>
                  <a:lnTo>
                    <a:pt x="328295" y="794994"/>
                  </a:lnTo>
                  <a:lnTo>
                    <a:pt x="296799" y="794994"/>
                  </a:lnTo>
                  <a:lnTo>
                    <a:pt x="296799" y="772528"/>
                  </a:lnTo>
                </a:path>
                <a:path w="1102359" h="1104900">
                  <a:moveTo>
                    <a:pt x="139446" y="772528"/>
                  </a:moveTo>
                  <a:lnTo>
                    <a:pt x="139446" y="759053"/>
                  </a:lnTo>
                  <a:lnTo>
                    <a:pt x="175386" y="759053"/>
                  </a:lnTo>
                  <a:lnTo>
                    <a:pt x="175386" y="794994"/>
                  </a:lnTo>
                  <a:lnTo>
                    <a:pt x="139446" y="794994"/>
                  </a:lnTo>
                  <a:lnTo>
                    <a:pt x="139446" y="772528"/>
                  </a:lnTo>
                </a:path>
                <a:path w="1102359" h="1104900">
                  <a:moveTo>
                    <a:pt x="296799" y="305422"/>
                  </a:moveTo>
                  <a:lnTo>
                    <a:pt x="296799" y="287451"/>
                  </a:lnTo>
                  <a:lnTo>
                    <a:pt x="328295" y="287451"/>
                  </a:lnTo>
                  <a:lnTo>
                    <a:pt x="328295" y="327875"/>
                  </a:lnTo>
                  <a:lnTo>
                    <a:pt x="296799" y="327875"/>
                  </a:lnTo>
                  <a:lnTo>
                    <a:pt x="296799" y="305422"/>
                  </a:lnTo>
                </a:path>
                <a:path w="1102359" h="1104900">
                  <a:moveTo>
                    <a:pt x="139446" y="305422"/>
                  </a:moveTo>
                  <a:lnTo>
                    <a:pt x="139446" y="287451"/>
                  </a:lnTo>
                  <a:lnTo>
                    <a:pt x="175386" y="287451"/>
                  </a:lnTo>
                  <a:lnTo>
                    <a:pt x="175386" y="327875"/>
                  </a:lnTo>
                  <a:lnTo>
                    <a:pt x="139446" y="327875"/>
                  </a:lnTo>
                  <a:lnTo>
                    <a:pt x="139446" y="305422"/>
                  </a:lnTo>
                </a:path>
                <a:path w="1102359" h="1104900">
                  <a:moveTo>
                    <a:pt x="926464" y="467106"/>
                  </a:moveTo>
                  <a:lnTo>
                    <a:pt x="926464" y="449148"/>
                  </a:lnTo>
                  <a:lnTo>
                    <a:pt x="962405" y="449148"/>
                  </a:lnTo>
                  <a:lnTo>
                    <a:pt x="962405" y="485076"/>
                  </a:lnTo>
                  <a:lnTo>
                    <a:pt x="926464" y="485076"/>
                  </a:lnTo>
                  <a:lnTo>
                    <a:pt x="926464" y="467106"/>
                  </a:lnTo>
                </a:path>
                <a:path w="1102359" h="1104900">
                  <a:moveTo>
                    <a:pt x="768984" y="467106"/>
                  </a:moveTo>
                  <a:lnTo>
                    <a:pt x="768984" y="449148"/>
                  </a:lnTo>
                  <a:lnTo>
                    <a:pt x="805052" y="449148"/>
                  </a:lnTo>
                  <a:lnTo>
                    <a:pt x="805052" y="485076"/>
                  </a:lnTo>
                  <a:lnTo>
                    <a:pt x="768984" y="485076"/>
                  </a:lnTo>
                  <a:lnTo>
                    <a:pt x="768984" y="467106"/>
                  </a:lnTo>
                </a:path>
                <a:path w="1102359" h="1104900">
                  <a:moveTo>
                    <a:pt x="926464" y="786003"/>
                  </a:moveTo>
                  <a:lnTo>
                    <a:pt x="926464" y="768045"/>
                  </a:lnTo>
                  <a:lnTo>
                    <a:pt x="962405" y="768045"/>
                  </a:lnTo>
                  <a:lnTo>
                    <a:pt x="962405" y="803973"/>
                  </a:lnTo>
                  <a:lnTo>
                    <a:pt x="926464" y="803973"/>
                  </a:lnTo>
                  <a:lnTo>
                    <a:pt x="926464" y="786003"/>
                  </a:lnTo>
                </a:path>
                <a:path w="1102359" h="1104900">
                  <a:moveTo>
                    <a:pt x="768984" y="786003"/>
                  </a:moveTo>
                  <a:lnTo>
                    <a:pt x="768984" y="768045"/>
                  </a:lnTo>
                  <a:lnTo>
                    <a:pt x="805052" y="768045"/>
                  </a:lnTo>
                  <a:lnTo>
                    <a:pt x="805052" y="803973"/>
                  </a:lnTo>
                  <a:lnTo>
                    <a:pt x="768984" y="803973"/>
                  </a:lnTo>
                  <a:lnTo>
                    <a:pt x="768984" y="786003"/>
                  </a:lnTo>
                </a:path>
                <a:path w="1102359" h="1104900">
                  <a:moveTo>
                    <a:pt x="926464" y="628802"/>
                  </a:moveTo>
                  <a:lnTo>
                    <a:pt x="926464" y="606348"/>
                  </a:lnTo>
                  <a:lnTo>
                    <a:pt x="962405" y="606348"/>
                  </a:lnTo>
                  <a:lnTo>
                    <a:pt x="962405" y="646772"/>
                  </a:lnTo>
                  <a:lnTo>
                    <a:pt x="926464" y="646772"/>
                  </a:lnTo>
                  <a:lnTo>
                    <a:pt x="926464" y="628802"/>
                  </a:lnTo>
                </a:path>
                <a:path w="1102359" h="1104900">
                  <a:moveTo>
                    <a:pt x="768984" y="628802"/>
                  </a:moveTo>
                  <a:lnTo>
                    <a:pt x="768984" y="606348"/>
                  </a:lnTo>
                  <a:lnTo>
                    <a:pt x="805052" y="606348"/>
                  </a:lnTo>
                  <a:lnTo>
                    <a:pt x="805052" y="646772"/>
                  </a:lnTo>
                  <a:lnTo>
                    <a:pt x="768984" y="646772"/>
                  </a:lnTo>
                  <a:lnTo>
                    <a:pt x="768984" y="628802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5273" y="2492502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1" y="281305"/>
                  </a:moveTo>
                  <a:lnTo>
                    <a:pt x="370331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1" y="0"/>
                  </a:lnTo>
                  <a:lnTo>
                    <a:pt x="370331" y="281305"/>
                  </a:lnTo>
                </a:path>
                <a:path w="687704" h="600710">
                  <a:moveTo>
                    <a:pt x="620522" y="96393"/>
                  </a:moveTo>
                  <a:lnTo>
                    <a:pt x="439166" y="96393"/>
                  </a:lnTo>
                </a:path>
                <a:path w="687704" h="600710">
                  <a:moveTo>
                    <a:pt x="620522" y="411607"/>
                  </a:moveTo>
                  <a:lnTo>
                    <a:pt x="439166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6" y="501014"/>
                  </a:lnTo>
                </a:path>
                <a:path w="687704" h="600710">
                  <a:moveTo>
                    <a:pt x="0" y="281305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5"/>
                  </a:lnTo>
                </a:path>
                <a:path w="687704" h="600710">
                  <a:moveTo>
                    <a:pt x="250190" y="96393"/>
                  </a:moveTo>
                  <a:lnTo>
                    <a:pt x="68833" y="96393"/>
                  </a:lnTo>
                </a:path>
                <a:path w="687704" h="600710">
                  <a:moveTo>
                    <a:pt x="250190" y="411607"/>
                  </a:moveTo>
                  <a:lnTo>
                    <a:pt x="68833" y="411607"/>
                  </a:lnTo>
                </a:path>
                <a:path w="687704" h="600710">
                  <a:moveTo>
                    <a:pt x="250190" y="501014"/>
                  </a:moveTo>
                  <a:lnTo>
                    <a:pt x="68833" y="501014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4590" y="2746502"/>
              <a:ext cx="2650490" cy="111125"/>
            </a:xfrm>
            <a:custGeom>
              <a:avLst/>
              <a:gdLst/>
              <a:ahLst/>
              <a:cxnLst/>
              <a:rect l="l" t="t" r="r" b="b"/>
              <a:pathLst>
                <a:path w="2650490" h="111125">
                  <a:moveTo>
                    <a:pt x="76708" y="0"/>
                  </a:moveTo>
                  <a:lnTo>
                    <a:pt x="0" y="37084"/>
                  </a:lnTo>
                  <a:lnTo>
                    <a:pt x="75692" y="76200"/>
                  </a:lnTo>
                  <a:lnTo>
                    <a:pt x="76069" y="47878"/>
                  </a:lnTo>
                  <a:lnTo>
                    <a:pt x="63373" y="47878"/>
                  </a:lnTo>
                  <a:lnTo>
                    <a:pt x="57912" y="47751"/>
                  </a:lnTo>
                  <a:lnTo>
                    <a:pt x="53467" y="43307"/>
                  </a:lnTo>
                  <a:lnTo>
                    <a:pt x="53721" y="32385"/>
                  </a:lnTo>
                  <a:lnTo>
                    <a:pt x="58166" y="27939"/>
                  </a:lnTo>
                  <a:lnTo>
                    <a:pt x="76335" y="27939"/>
                  </a:lnTo>
                  <a:lnTo>
                    <a:pt x="76708" y="0"/>
                  </a:lnTo>
                  <a:close/>
                </a:path>
                <a:path w="2650490" h="111125">
                  <a:moveTo>
                    <a:pt x="58166" y="27939"/>
                  </a:moveTo>
                  <a:lnTo>
                    <a:pt x="53721" y="32385"/>
                  </a:lnTo>
                  <a:lnTo>
                    <a:pt x="53467" y="43307"/>
                  </a:lnTo>
                  <a:lnTo>
                    <a:pt x="57912" y="47751"/>
                  </a:lnTo>
                  <a:lnTo>
                    <a:pt x="63373" y="47878"/>
                  </a:lnTo>
                  <a:lnTo>
                    <a:pt x="68834" y="47878"/>
                  </a:lnTo>
                  <a:lnTo>
                    <a:pt x="73279" y="43561"/>
                  </a:lnTo>
                  <a:lnTo>
                    <a:pt x="73533" y="32638"/>
                  </a:lnTo>
                  <a:lnTo>
                    <a:pt x="69087" y="28067"/>
                  </a:lnTo>
                  <a:lnTo>
                    <a:pt x="63627" y="28067"/>
                  </a:lnTo>
                  <a:lnTo>
                    <a:pt x="58166" y="27939"/>
                  </a:lnTo>
                  <a:close/>
                </a:path>
                <a:path w="2650490" h="111125">
                  <a:moveTo>
                    <a:pt x="76335" y="27939"/>
                  </a:moveTo>
                  <a:lnTo>
                    <a:pt x="58166" y="27939"/>
                  </a:lnTo>
                  <a:lnTo>
                    <a:pt x="63627" y="28067"/>
                  </a:lnTo>
                  <a:lnTo>
                    <a:pt x="69087" y="28067"/>
                  </a:lnTo>
                  <a:lnTo>
                    <a:pt x="73533" y="32638"/>
                  </a:lnTo>
                  <a:lnTo>
                    <a:pt x="73279" y="43561"/>
                  </a:lnTo>
                  <a:lnTo>
                    <a:pt x="68834" y="47878"/>
                  </a:lnTo>
                  <a:lnTo>
                    <a:pt x="76069" y="47878"/>
                  </a:lnTo>
                  <a:lnTo>
                    <a:pt x="76335" y="27939"/>
                  </a:lnTo>
                  <a:close/>
                </a:path>
                <a:path w="2650490" h="111125">
                  <a:moveTo>
                    <a:pt x="103251" y="28575"/>
                  </a:moveTo>
                  <a:lnTo>
                    <a:pt x="97790" y="28575"/>
                  </a:lnTo>
                  <a:lnTo>
                    <a:pt x="93345" y="32893"/>
                  </a:lnTo>
                  <a:lnTo>
                    <a:pt x="93091" y="43814"/>
                  </a:lnTo>
                  <a:lnTo>
                    <a:pt x="97536" y="48387"/>
                  </a:lnTo>
                  <a:lnTo>
                    <a:pt x="102997" y="48387"/>
                  </a:lnTo>
                  <a:lnTo>
                    <a:pt x="108458" y="48513"/>
                  </a:lnTo>
                  <a:lnTo>
                    <a:pt x="113030" y="44069"/>
                  </a:lnTo>
                  <a:lnTo>
                    <a:pt x="113030" y="38608"/>
                  </a:lnTo>
                  <a:lnTo>
                    <a:pt x="113157" y="33147"/>
                  </a:lnTo>
                  <a:lnTo>
                    <a:pt x="108712" y="28701"/>
                  </a:lnTo>
                  <a:lnTo>
                    <a:pt x="103251" y="28575"/>
                  </a:lnTo>
                  <a:close/>
                </a:path>
                <a:path w="2650490" h="111125">
                  <a:moveTo>
                    <a:pt x="142875" y="29083"/>
                  </a:moveTo>
                  <a:lnTo>
                    <a:pt x="137414" y="29083"/>
                  </a:lnTo>
                  <a:lnTo>
                    <a:pt x="132969" y="33400"/>
                  </a:lnTo>
                  <a:lnTo>
                    <a:pt x="132842" y="44323"/>
                  </a:lnTo>
                  <a:lnTo>
                    <a:pt x="137160" y="48895"/>
                  </a:lnTo>
                  <a:lnTo>
                    <a:pt x="142621" y="48895"/>
                  </a:lnTo>
                  <a:lnTo>
                    <a:pt x="148082" y="49022"/>
                  </a:lnTo>
                  <a:lnTo>
                    <a:pt x="152654" y="44703"/>
                  </a:lnTo>
                  <a:lnTo>
                    <a:pt x="152781" y="33655"/>
                  </a:lnTo>
                  <a:lnTo>
                    <a:pt x="148336" y="29210"/>
                  </a:lnTo>
                  <a:lnTo>
                    <a:pt x="142875" y="29210"/>
                  </a:lnTo>
                  <a:close/>
                </a:path>
                <a:path w="2650490" h="111125">
                  <a:moveTo>
                    <a:pt x="177037" y="29590"/>
                  </a:moveTo>
                  <a:lnTo>
                    <a:pt x="172593" y="34036"/>
                  </a:lnTo>
                  <a:lnTo>
                    <a:pt x="172466" y="44958"/>
                  </a:lnTo>
                  <a:lnTo>
                    <a:pt x="176784" y="49402"/>
                  </a:lnTo>
                  <a:lnTo>
                    <a:pt x="182245" y="49530"/>
                  </a:lnTo>
                  <a:lnTo>
                    <a:pt x="187706" y="49530"/>
                  </a:lnTo>
                  <a:lnTo>
                    <a:pt x="192278" y="45212"/>
                  </a:lnTo>
                  <a:lnTo>
                    <a:pt x="192405" y="34289"/>
                  </a:lnTo>
                  <a:lnTo>
                    <a:pt x="188087" y="29718"/>
                  </a:lnTo>
                  <a:lnTo>
                    <a:pt x="182499" y="29718"/>
                  </a:lnTo>
                  <a:lnTo>
                    <a:pt x="177037" y="29590"/>
                  </a:lnTo>
                  <a:close/>
                </a:path>
                <a:path w="2650490" h="111125">
                  <a:moveTo>
                    <a:pt x="222250" y="30225"/>
                  </a:moveTo>
                  <a:lnTo>
                    <a:pt x="216662" y="30225"/>
                  </a:lnTo>
                  <a:lnTo>
                    <a:pt x="212217" y="34544"/>
                  </a:lnTo>
                  <a:lnTo>
                    <a:pt x="212090" y="45465"/>
                  </a:lnTo>
                  <a:lnTo>
                    <a:pt x="216408" y="50037"/>
                  </a:lnTo>
                  <a:lnTo>
                    <a:pt x="221996" y="50037"/>
                  </a:lnTo>
                  <a:lnTo>
                    <a:pt x="227457" y="50164"/>
                  </a:lnTo>
                  <a:lnTo>
                    <a:pt x="231902" y="45720"/>
                  </a:lnTo>
                  <a:lnTo>
                    <a:pt x="232029" y="34798"/>
                  </a:lnTo>
                  <a:lnTo>
                    <a:pt x="227711" y="30352"/>
                  </a:lnTo>
                  <a:lnTo>
                    <a:pt x="222250" y="30225"/>
                  </a:lnTo>
                  <a:close/>
                </a:path>
                <a:path w="2650490" h="111125">
                  <a:moveTo>
                    <a:pt x="261874" y="30734"/>
                  </a:moveTo>
                  <a:lnTo>
                    <a:pt x="256412" y="30734"/>
                  </a:lnTo>
                  <a:lnTo>
                    <a:pt x="251841" y="35051"/>
                  </a:lnTo>
                  <a:lnTo>
                    <a:pt x="251714" y="45974"/>
                  </a:lnTo>
                  <a:lnTo>
                    <a:pt x="256032" y="50546"/>
                  </a:lnTo>
                  <a:lnTo>
                    <a:pt x="261620" y="50546"/>
                  </a:lnTo>
                  <a:lnTo>
                    <a:pt x="267081" y="50673"/>
                  </a:lnTo>
                  <a:lnTo>
                    <a:pt x="271526" y="46355"/>
                  </a:lnTo>
                  <a:lnTo>
                    <a:pt x="271653" y="35306"/>
                  </a:lnTo>
                  <a:lnTo>
                    <a:pt x="267335" y="30861"/>
                  </a:lnTo>
                  <a:lnTo>
                    <a:pt x="261874" y="30734"/>
                  </a:lnTo>
                  <a:close/>
                </a:path>
                <a:path w="2650490" h="111125">
                  <a:moveTo>
                    <a:pt x="296037" y="31242"/>
                  </a:moveTo>
                  <a:lnTo>
                    <a:pt x="291465" y="35687"/>
                  </a:lnTo>
                  <a:lnTo>
                    <a:pt x="291459" y="41401"/>
                  </a:lnTo>
                  <a:lnTo>
                    <a:pt x="291338" y="46609"/>
                  </a:lnTo>
                  <a:lnTo>
                    <a:pt x="295783" y="51053"/>
                  </a:lnTo>
                  <a:lnTo>
                    <a:pt x="301244" y="51181"/>
                  </a:lnTo>
                  <a:lnTo>
                    <a:pt x="306705" y="51181"/>
                  </a:lnTo>
                  <a:lnTo>
                    <a:pt x="311150" y="46862"/>
                  </a:lnTo>
                  <a:lnTo>
                    <a:pt x="311277" y="35940"/>
                  </a:lnTo>
                  <a:lnTo>
                    <a:pt x="306959" y="31369"/>
                  </a:lnTo>
                  <a:lnTo>
                    <a:pt x="301498" y="31369"/>
                  </a:lnTo>
                  <a:lnTo>
                    <a:pt x="296037" y="31242"/>
                  </a:lnTo>
                  <a:close/>
                </a:path>
                <a:path w="2650490" h="111125">
                  <a:moveTo>
                    <a:pt x="335661" y="31750"/>
                  </a:moveTo>
                  <a:lnTo>
                    <a:pt x="331089" y="36195"/>
                  </a:lnTo>
                  <a:lnTo>
                    <a:pt x="331089" y="41656"/>
                  </a:lnTo>
                  <a:lnTo>
                    <a:pt x="330962" y="47117"/>
                  </a:lnTo>
                  <a:lnTo>
                    <a:pt x="335407" y="51562"/>
                  </a:lnTo>
                  <a:lnTo>
                    <a:pt x="346329" y="51815"/>
                  </a:lnTo>
                  <a:lnTo>
                    <a:pt x="350774" y="47371"/>
                  </a:lnTo>
                  <a:lnTo>
                    <a:pt x="351028" y="36449"/>
                  </a:lnTo>
                  <a:lnTo>
                    <a:pt x="346583" y="32003"/>
                  </a:lnTo>
                  <a:lnTo>
                    <a:pt x="335661" y="31750"/>
                  </a:lnTo>
                  <a:close/>
                </a:path>
                <a:path w="2650490" h="111125">
                  <a:moveTo>
                    <a:pt x="380746" y="32385"/>
                  </a:moveTo>
                  <a:lnTo>
                    <a:pt x="375285" y="32385"/>
                  </a:lnTo>
                  <a:lnTo>
                    <a:pt x="370840" y="36702"/>
                  </a:lnTo>
                  <a:lnTo>
                    <a:pt x="370586" y="47625"/>
                  </a:lnTo>
                  <a:lnTo>
                    <a:pt x="375031" y="52197"/>
                  </a:lnTo>
                  <a:lnTo>
                    <a:pt x="380492" y="52197"/>
                  </a:lnTo>
                  <a:lnTo>
                    <a:pt x="385953" y="52324"/>
                  </a:lnTo>
                  <a:lnTo>
                    <a:pt x="390398" y="47878"/>
                  </a:lnTo>
                  <a:lnTo>
                    <a:pt x="390652" y="36957"/>
                  </a:lnTo>
                  <a:lnTo>
                    <a:pt x="386207" y="32512"/>
                  </a:lnTo>
                  <a:lnTo>
                    <a:pt x="380746" y="32385"/>
                  </a:lnTo>
                  <a:close/>
                </a:path>
                <a:path w="2650490" h="111125">
                  <a:moveTo>
                    <a:pt x="414909" y="32893"/>
                  </a:moveTo>
                  <a:lnTo>
                    <a:pt x="410464" y="37211"/>
                  </a:lnTo>
                  <a:lnTo>
                    <a:pt x="410210" y="48260"/>
                  </a:lnTo>
                  <a:lnTo>
                    <a:pt x="414655" y="52705"/>
                  </a:lnTo>
                  <a:lnTo>
                    <a:pt x="420116" y="52832"/>
                  </a:lnTo>
                  <a:lnTo>
                    <a:pt x="425577" y="52832"/>
                  </a:lnTo>
                  <a:lnTo>
                    <a:pt x="430149" y="48513"/>
                  </a:lnTo>
                  <a:lnTo>
                    <a:pt x="430149" y="43052"/>
                  </a:lnTo>
                  <a:lnTo>
                    <a:pt x="430276" y="37592"/>
                  </a:lnTo>
                  <a:lnTo>
                    <a:pt x="425831" y="33020"/>
                  </a:lnTo>
                  <a:lnTo>
                    <a:pt x="420370" y="33020"/>
                  </a:lnTo>
                  <a:lnTo>
                    <a:pt x="414909" y="32893"/>
                  </a:lnTo>
                  <a:close/>
                </a:path>
                <a:path w="2650490" h="111125">
                  <a:moveTo>
                    <a:pt x="454533" y="33400"/>
                  </a:moveTo>
                  <a:lnTo>
                    <a:pt x="450088" y="37846"/>
                  </a:lnTo>
                  <a:lnTo>
                    <a:pt x="449961" y="48768"/>
                  </a:lnTo>
                  <a:lnTo>
                    <a:pt x="454279" y="53212"/>
                  </a:lnTo>
                  <a:lnTo>
                    <a:pt x="465201" y="53467"/>
                  </a:lnTo>
                  <a:lnTo>
                    <a:pt x="469773" y="49022"/>
                  </a:lnTo>
                  <a:lnTo>
                    <a:pt x="469900" y="38100"/>
                  </a:lnTo>
                  <a:lnTo>
                    <a:pt x="465455" y="33655"/>
                  </a:lnTo>
                  <a:lnTo>
                    <a:pt x="454533" y="33400"/>
                  </a:lnTo>
                  <a:close/>
                </a:path>
                <a:path w="2650490" h="111125">
                  <a:moveTo>
                    <a:pt x="499618" y="34036"/>
                  </a:moveTo>
                  <a:lnTo>
                    <a:pt x="494157" y="34036"/>
                  </a:lnTo>
                  <a:lnTo>
                    <a:pt x="489712" y="38353"/>
                  </a:lnTo>
                  <a:lnTo>
                    <a:pt x="489585" y="49275"/>
                  </a:lnTo>
                  <a:lnTo>
                    <a:pt x="493903" y="53848"/>
                  </a:lnTo>
                  <a:lnTo>
                    <a:pt x="499364" y="53848"/>
                  </a:lnTo>
                  <a:lnTo>
                    <a:pt x="504825" y="53975"/>
                  </a:lnTo>
                  <a:lnTo>
                    <a:pt x="509397" y="49530"/>
                  </a:lnTo>
                  <a:lnTo>
                    <a:pt x="509524" y="38608"/>
                  </a:lnTo>
                  <a:lnTo>
                    <a:pt x="505206" y="34162"/>
                  </a:lnTo>
                  <a:lnTo>
                    <a:pt x="499618" y="34036"/>
                  </a:lnTo>
                  <a:close/>
                </a:path>
                <a:path w="2650490" h="111125">
                  <a:moveTo>
                    <a:pt x="533781" y="34544"/>
                  </a:moveTo>
                  <a:lnTo>
                    <a:pt x="529336" y="38862"/>
                  </a:lnTo>
                  <a:lnTo>
                    <a:pt x="529209" y="49911"/>
                  </a:lnTo>
                  <a:lnTo>
                    <a:pt x="533527" y="54356"/>
                  </a:lnTo>
                  <a:lnTo>
                    <a:pt x="538988" y="54483"/>
                  </a:lnTo>
                  <a:lnTo>
                    <a:pt x="544576" y="54483"/>
                  </a:lnTo>
                  <a:lnTo>
                    <a:pt x="549021" y="50164"/>
                  </a:lnTo>
                  <a:lnTo>
                    <a:pt x="549148" y="39243"/>
                  </a:lnTo>
                  <a:lnTo>
                    <a:pt x="544830" y="34671"/>
                  </a:lnTo>
                  <a:lnTo>
                    <a:pt x="539369" y="34671"/>
                  </a:lnTo>
                  <a:lnTo>
                    <a:pt x="533781" y="34544"/>
                  </a:lnTo>
                  <a:close/>
                </a:path>
                <a:path w="2650490" h="111125">
                  <a:moveTo>
                    <a:pt x="573532" y="35051"/>
                  </a:moveTo>
                  <a:lnTo>
                    <a:pt x="568960" y="39497"/>
                  </a:lnTo>
                  <a:lnTo>
                    <a:pt x="568833" y="50419"/>
                  </a:lnTo>
                  <a:lnTo>
                    <a:pt x="573151" y="54863"/>
                  </a:lnTo>
                  <a:lnTo>
                    <a:pt x="578612" y="54990"/>
                  </a:lnTo>
                  <a:lnTo>
                    <a:pt x="584200" y="54990"/>
                  </a:lnTo>
                  <a:lnTo>
                    <a:pt x="588645" y="50673"/>
                  </a:lnTo>
                  <a:lnTo>
                    <a:pt x="588772" y="39750"/>
                  </a:lnTo>
                  <a:lnTo>
                    <a:pt x="584454" y="35178"/>
                  </a:lnTo>
                  <a:lnTo>
                    <a:pt x="578993" y="35178"/>
                  </a:lnTo>
                  <a:lnTo>
                    <a:pt x="573532" y="35051"/>
                  </a:lnTo>
                  <a:close/>
                </a:path>
                <a:path w="2650490" h="111125">
                  <a:moveTo>
                    <a:pt x="618617" y="35687"/>
                  </a:moveTo>
                  <a:lnTo>
                    <a:pt x="613156" y="35687"/>
                  </a:lnTo>
                  <a:lnTo>
                    <a:pt x="608584" y="40005"/>
                  </a:lnTo>
                  <a:lnTo>
                    <a:pt x="608457" y="50926"/>
                  </a:lnTo>
                  <a:lnTo>
                    <a:pt x="612902" y="55499"/>
                  </a:lnTo>
                  <a:lnTo>
                    <a:pt x="618363" y="55499"/>
                  </a:lnTo>
                  <a:lnTo>
                    <a:pt x="623824" y="55625"/>
                  </a:lnTo>
                  <a:lnTo>
                    <a:pt x="628269" y="51181"/>
                  </a:lnTo>
                  <a:lnTo>
                    <a:pt x="628396" y="40259"/>
                  </a:lnTo>
                  <a:lnTo>
                    <a:pt x="624078" y="35813"/>
                  </a:lnTo>
                  <a:lnTo>
                    <a:pt x="618617" y="35687"/>
                  </a:lnTo>
                  <a:close/>
                </a:path>
                <a:path w="2650490" h="111125">
                  <a:moveTo>
                    <a:pt x="658241" y="36195"/>
                  </a:moveTo>
                  <a:lnTo>
                    <a:pt x="652780" y="36195"/>
                  </a:lnTo>
                  <a:lnTo>
                    <a:pt x="648208" y="40512"/>
                  </a:lnTo>
                  <a:lnTo>
                    <a:pt x="648208" y="45974"/>
                  </a:lnTo>
                  <a:lnTo>
                    <a:pt x="648081" y="51435"/>
                  </a:lnTo>
                  <a:lnTo>
                    <a:pt x="652526" y="56007"/>
                  </a:lnTo>
                  <a:lnTo>
                    <a:pt x="657987" y="56007"/>
                  </a:lnTo>
                  <a:lnTo>
                    <a:pt x="663448" y="56134"/>
                  </a:lnTo>
                  <a:lnTo>
                    <a:pt x="667893" y="51815"/>
                  </a:lnTo>
                  <a:lnTo>
                    <a:pt x="668147" y="40767"/>
                  </a:lnTo>
                  <a:lnTo>
                    <a:pt x="663702" y="36322"/>
                  </a:lnTo>
                  <a:lnTo>
                    <a:pt x="658241" y="36195"/>
                  </a:lnTo>
                  <a:close/>
                </a:path>
                <a:path w="2650490" h="111125">
                  <a:moveTo>
                    <a:pt x="692404" y="36702"/>
                  </a:moveTo>
                  <a:lnTo>
                    <a:pt x="687959" y="41148"/>
                  </a:lnTo>
                  <a:lnTo>
                    <a:pt x="687705" y="52070"/>
                  </a:lnTo>
                  <a:lnTo>
                    <a:pt x="692150" y="56514"/>
                  </a:lnTo>
                  <a:lnTo>
                    <a:pt x="697611" y="56642"/>
                  </a:lnTo>
                  <a:lnTo>
                    <a:pt x="703072" y="56642"/>
                  </a:lnTo>
                  <a:lnTo>
                    <a:pt x="707517" y="52324"/>
                  </a:lnTo>
                  <a:lnTo>
                    <a:pt x="707771" y="41401"/>
                  </a:lnTo>
                  <a:lnTo>
                    <a:pt x="703326" y="36830"/>
                  </a:lnTo>
                  <a:lnTo>
                    <a:pt x="697865" y="36830"/>
                  </a:lnTo>
                  <a:lnTo>
                    <a:pt x="692404" y="36702"/>
                  </a:lnTo>
                  <a:close/>
                </a:path>
                <a:path w="2650490" h="111125">
                  <a:moveTo>
                    <a:pt x="732028" y="37211"/>
                  </a:moveTo>
                  <a:lnTo>
                    <a:pt x="727583" y="41656"/>
                  </a:lnTo>
                  <a:lnTo>
                    <a:pt x="727329" y="52577"/>
                  </a:lnTo>
                  <a:lnTo>
                    <a:pt x="731774" y="57023"/>
                  </a:lnTo>
                  <a:lnTo>
                    <a:pt x="742696" y="57276"/>
                  </a:lnTo>
                  <a:lnTo>
                    <a:pt x="747268" y="52832"/>
                  </a:lnTo>
                  <a:lnTo>
                    <a:pt x="747268" y="47371"/>
                  </a:lnTo>
                  <a:lnTo>
                    <a:pt x="747395" y="41910"/>
                  </a:lnTo>
                  <a:lnTo>
                    <a:pt x="742950" y="37464"/>
                  </a:lnTo>
                  <a:lnTo>
                    <a:pt x="732028" y="37211"/>
                  </a:lnTo>
                  <a:close/>
                </a:path>
                <a:path w="2650490" h="111125">
                  <a:moveTo>
                    <a:pt x="777113" y="37846"/>
                  </a:moveTo>
                  <a:lnTo>
                    <a:pt x="771652" y="37846"/>
                  </a:lnTo>
                  <a:lnTo>
                    <a:pt x="767207" y="42163"/>
                  </a:lnTo>
                  <a:lnTo>
                    <a:pt x="767080" y="53086"/>
                  </a:lnTo>
                  <a:lnTo>
                    <a:pt x="771398" y="57658"/>
                  </a:lnTo>
                  <a:lnTo>
                    <a:pt x="776859" y="57658"/>
                  </a:lnTo>
                  <a:lnTo>
                    <a:pt x="782320" y="57785"/>
                  </a:lnTo>
                  <a:lnTo>
                    <a:pt x="786892" y="53467"/>
                  </a:lnTo>
                  <a:lnTo>
                    <a:pt x="787019" y="42418"/>
                  </a:lnTo>
                  <a:lnTo>
                    <a:pt x="782574" y="37973"/>
                  </a:lnTo>
                  <a:lnTo>
                    <a:pt x="777113" y="37846"/>
                  </a:lnTo>
                  <a:close/>
                </a:path>
                <a:path w="2650490" h="111125">
                  <a:moveTo>
                    <a:pt x="811276" y="38353"/>
                  </a:moveTo>
                  <a:lnTo>
                    <a:pt x="806831" y="42799"/>
                  </a:lnTo>
                  <a:lnTo>
                    <a:pt x="806704" y="53721"/>
                  </a:lnTo>
                  <a:lnTo>
                    <a:pt x="811022" y="58165"/>
                  </a:lnTo>
                  <a:lnTo>
                    <a:pt x="816483" y="58293"/>
                  </a:lnTo>
                  <a:lnTo>
                    <a:pt x="821944" y="58293"/>
                  </a:lnTo>
                  <a:lnTo>
                    <a:pt x="826515" y="53975"/>
                  </a:lnTo>
                  <a:lnTo>
                    <a:pt x="826521" y="48260"/>
                  </a:lnTo>
                  <a:lnTo>
                    <a:pt x="826643" y="43052"/>
                  </a:lnTo>
                  <a:lnTo>
                    <a:pt x="822325" y="38481"/>
                  </a:lnTo>
                  <a:lnTo>
                    <a:pt x="816737" y="38481"/>
                  </a:lnTo>
                  <a:lnTo>
                    <a:pt x="811276" y="38353"/>
                  </a:lnTo>
                  <a:close/>
                </a:path>
                <a:path w="2650490" h="111125">
                  <a:moveTo>
                    <a:pt x="850900" y="38862"/>
                  </a:moveTo>
                  <a:lnTo>
                    <a:pt x="846455" y="43307"/>
                  </a:lnTo>
                  <a:lnTo>
                    <a:pt x="846327" y="54228"/>
                  </a:lnTo>
                  <a:lnTo>
                    <a:pt x="850646" y="58674"/>
                  </a:lnTo>
                  <a:lnTo>
                    <a:pt x="861695" y="58927"/>
                  </a:lnTo>
                  <a:lnTo>
                    <a:pt x="866139" y="54483"/>
                  </a:lnTo>
                  <a:lnTo>
                    <a:pt x="866267" y="43561"/>
                  </a:lnTo>
                  <a:lnTo>
                    <a:pt x="861949" y="39115"/>
                  </a:lnTo>
                  <a:lnTo>
                    <a:pt x="850900" y="38862"/>
                  </a:lnTo>
                  <a:close/>
                </a:path>
                <a:path w="2650490" h="111125">
                  <a:moveTo>
                    <a:pt x="896112" y="39497"/>
                  </a:moveTo>
                  <a:lnTo>
                    <a:pt x="890651" y="39497"/>
                  </a:lnTo>
                  <a:lnTo>
                    <a:pt x="886079" y="43814"/>
                  </a:lnTo>
                  <a:lnTo>
                    <a:pt x="886073" y="49530"/>
                  </a:lnTo>
                  <a:lnTo>
                    <a:pt x="885951" y="54737"/>
                  </a:lnTo>
                  <a:lnTo>
                    <a:pt x="890270" y="59309"/>
                  </a:lnTo>
                  <a:lnTo>
                    <a:pt x="895858" y="59309"/>
                  </a:lnTo>
                  <a:lnTo>
                    <a:pt x="901319" y="59436"/>
                  </a:lnTo>
                  <a:lnTo>
                    <a:pt x="905763" y="54990"/>
                  </a:lnTo>
                  <a:lnTo>
                    <a:pt x="905890" y="44069"/>
                  </a:lnTo>
                  <a:lnTo>
                    <a:pt x="901573" y="39624"/>
                  </a:lnTo>
                  <a:lnTo>
                    <a:pt x="896112" y="39497"/>
                  </a:lnTo>
                  <a:close/>
                </a:path>
                <a:path w="2650490" h="111125">
                  <a:moveTo>
                    <a:pt x="930275" y="40005"/>
                  </a:moveTo>
                  <a:lnTo>
                    <a:pt x="925702" y="44323"/>
                  </a:lnTo>
                  <a:lnTo>
                    <a:pt x="925576" y="55372"/>
                  </a:lnTo>
                  <a:lnTo>
                    <a:pt x="930021" y="59817"/>
                  </a:lnTo>
                  <a:lnTo>
                    <a:pt x="935482" y="59944"/>
                  </a:lnTo>
                  <a:lnTo>
                    <a:pt x="940943" y="59944"/>
                  </a:lnTo>
                  <a:lnTo>
                    <a:pt x="945388" y="55625"/>
                  </a:lnTo>
                  <a:lnTo>
                    <a:pt x="945514" y="44703"/>
                  </a:lnTo>
                  <a:lnTo>
                    <a:pt x="941197" y="40132"/>
                  </a:lnTo>
                  <a:lnTo>
                    <a:pt x="935736" y="40132"/>
                  </a:lnTo>
                  <a:lnTo>
                    <a:pt x="930275" y="40005"/>
                  </a:lnTo>
                  <a:close/>
                </a:path>
                <a:path w="2650490" h="111125">
                  <a:moveTo>
                    <a:pt x="969899" y="40512"/>
                  </a:moveTo>
                  <a:lnTo>
                    <a:pt x="965326" y="44958"/>
                  </a:lnTo>
                  <a:lnTo>
                    <a:pt x="965200" y="55880"/>
                  </a:lnTo>
                  <a:lnTo>
                    <a:pt x="969645" y="60325"/>
                  </a:lnTo>
                  <a:lnTo>
                    <a:pt x="975106" y="60451"/>
                  </a:lnTo>
                  <a:lnTo>
                    <a:pt x="980567" y="60451"/>
                  </a:lnTo>
                  <a:lnTo>
                    <a:pt x="985012" y="56134"/>
                  </a:lnTo>
                  <a:lnTo>
                    <a:pt x="985265" y="45212"/>
                  </a:lnTo>
                  <a:lnTo>
                    <a:pt x="980821" y="40639"/>
                  </a:lnTo>
                  <a:lnTo>
                    <a:pt x="975360" y="40639"/>
                  </a:lnTo>
                  <a:lnTo>
                    <a:pt x="969899" y="40512"/>
                  </a:lnTo>
                  <a:close/>
                </a:path>
                <a:path w="2650490" h="111125">
                  <a:moveTo>
                    <a:pt x="1014984" y="41148"/>
                  </a:moveTo>
                  <a:lnTo>
                    <a:pt x="1009523" y="41148"/>
                  </a:lnTo>
                  <a:lnTo>
                    <a:pt x="1005077" y="45465"/>
                  </a:lnTo>
                  <a:lnTo>
                    <a:pt x="1004824" y="56387"/>
                  </a:lnTo>
                  <a:lnTo>
                    <a:pt x="1009269" y="60960"/>
                  </a:lnTo>
                  <a:lnTo>
                    <a:pt x="1014730" y="60960"/>
                  </a:lnTo>
                  <a:lnTo>
                    <a:pt x="1020190" y="61087"/>
                  </a:lnTo>
                  <a:lnTo>
                    <a:pt x="1024763" y="56642"/>
                  </a:lnTo>
                  <a:lnTo>
                    <a:pt x="1024889" y="45720"/>
                  </a:lnTo>
                  <a:lnTo>
                    <a:pt x="1020445" y="41275"/>
                  </a:lnTo>
                  <a:lnTo>
                    <a:pt x="1014984" y="41148"/>
                  </a:lnTo>
                  <a:close/>
                </a:path>
                <a:path w="2650490" h="111125">
                  <a:moveTo>
                    <a:pt x="1054608" y="41656"/>
                  </a:moveTo>
                  <a:lnTo>
                    <a:pt x="1049147" y="41656"/>
                  </a:lnTo>
                  <a:lnTo>
                    <a:pt x="1044701" y="45974"/>
                  </a:lnTo>
                  <a:lnTo>
                    <a:pt x="1044448" y="56896"/>
                  </a:lnTo>
                  <a:lnTo>
                    <a:pt x="1048893" y="61468"/>
                  </a:lnTo>
                  <a:lnTo>
                    <a:pt x="1054354" y="61468"/>
                  </a:lnTo>
                  <a:lnTo>
                    <a:pt x="1059814" y="61595"/>
                  </a:lnTo>
                  <a:lnTo>
                    <a:pt x="1064387" y="57276"/>
                  </a:lnTo>
                  <a:lnTo>
                    <a:pt x="1064514" y="46227"/>
                  </a:lnTo>
                  <a:lnTo>
                    <a:pt x="1060069" y="41783"/>
                  </a:lnTo>
                  <a:lnTo>
                    <a:pt x="1054608" y="41656"/>
                  </a:lnTo>
                  <a:close/>
                </a:path>
                <a:path w="2650490" h="111125">
                  <a:moveTo>
                    <a:pt x="1088771" y="42163"/>
                  </a:moveTo>
                  <a:lnTo>
                    <a:pt x="1084326" y="46609"/>
                  </a:lnTo>
                  <a:lnTo>
                    <a:pt x="1084199" y="57531"/>
                  </a:lnTo>
                  <a:lnTo>
                    <a:pt x="1088517" y="61975"/>
                  </a:lnTo>
                  <a:lnTo>
                    <a:pt x="1093977" y="62102"/>
                  </a:lnTo>
                  <a:lnTo>
                    <a:pt x="1099439" y="62102"/>
                  </a:lnTo>
                  <a:lnTo>
                    <a:pt x="1104011" y="57785"/>
                  </a:lnTo>
                  <a:lnTo>
                    <a:pt x="1104138" y="46862"/>
                  </a:lnTo>
                  <a:lnTo>
                    <a:pt x="1099820" y="42290"/>
                  </a:lnTo>
                  <a:lnTo>
                    <a:pt x="1094232" y="42290"/>
                  </a:lnTo>
                  <a:lnTo>
                    <a:pt x="1088771" y="42163"/>
                  </a:lnTo>
                  <a:close/>
                </a:path>
                <a:path w="2650490" h="111125">
                  <a:moveTo>
                    <a:pt x="1133856" y="42799"/>
                  </a:moveTo>
                  <a:lnTo>
                    <a:pt x="1128395" y="42799"/>
                  </a:lnTo>
                  <a:lnTo>
                    <a:pt x="1123950" y="47117"/>
                  </a:lnTo>
                  <a:lnTo>
                    <a:pt x="1123823" y="58038"/>
                  </a:lnTo>
                  <a:lnTo>
                    <a:pt x="1128140" y="62484"/>
                  </a:lnTo>
                  <a:lnTo>
                    <a:pt x="1139063" y="62737"/>
                  </a:lnTo>
                  <a:lnTo>
                    <a:pt x="1143635" y="58293"/>
                  </a:lnTo>
                  <a:lnTo>
                    <a:pt x="1143762" y="47371"/>
                  </a:lnTo>
                  <a:lnTo>
                    <a:pt x="1139444" y="42925"/>
                  </a:lnTo>
                  <a:lnTo>
                    <a:pt x="1133856" y="42799"/>
                  </a:lnTo>
                  <a:close/>
                </a:path>
                <a:path w="2650490" h="111125">
                  <a:moveTo>
                    <a:pt x="1173607" y="43307"/>
                  </a:moveTo>
                  <a:lnTo>
                    <a:pt x="1168019" y="43307"/>
                  </a:lnTo>
                  <a:lnTo>
                    <a:pt x="1163574" y="47625"/>
                  </a:lnTo>
                  <a:lnTo>
                    <a:pt x="1163447" y="58547"/>
                  </a:lnTo>
                  <a:lnTo>
                    <a:pt x="1167764" y="63119"/>
                  </a:lnTo>
                  <a:lnTo>
                    <a:pt x="1173352" y="63119"/>
                  </a:lnTo>
                  <a:lnTo>
                    <a:pt x="1178814" y="63246"/>
                  </a:lnTo>
                  <a:lnTo>
                    <a:pt x="1183259" y="58927"/>
                  </a:lnTo>
                  <a:lnTo>
                    <a:pt x="1183386" y="47878"/>
                  </a:lnTo>
                  <a:lnTo>
                    <a:pt x="1179068" y="43434"/>
                  </a:lnTo>
                  <a:lnTo>
                    <a:pt x="1173607" y="43307"/>
                  </a:lnTo>
                  <a:close/>
                </a:path>
                <a:path w="2650490" h="111125">
                  <a:moveTo>
                    <a:pt x="1207770" y="43814"/>
                  </a:moveTo>
                  <a:lnTo>
                    <a:pt x="1203198" y="48260"/>
                  </a:lnTo>
                  <a:lnTo>
                    <a:pt x="1203071" y="59182"/>
                  </a:lnTo>
                  <a:lnTo>
                    <a:pt x="1207389" y="63626"/>
                  </a:lnTo>
                  <a:lnTo>
                    <a:pt x="1212977" y="63753"/>
                  </a:lnTo>
                  <a:lnTo>
                    <a:pt x="1218438" y="63753"/>
                  </a:lnTo>
                  <a:lnTo>
                    <a:pt x="1222883" y="59436"/>
                  </a:lnTo>
                  <a:lnTo>
                    <a:pt x="1223010" y="48513"/>
                  </a:lnTo>
                  <a:lnTo>
                    <a:pt x="1218692" y="43942"/>
                  </a:lnTo>
                  <a:lnTo>
                    <a:pt x="1213231" y="43942"/>
                  </a:lnTo>
                  <a:lnTo>
                    <a:pt x="1207770" y="43814"/>
                  </a:lnTo>
                  <a:close/>
                </a:path>
                <a:path w="2650490" h="111125">
                  <a:moveTo>
                    <a:pt x="1247394" y="44323"/>
                  </a:moveTo>
                  <a:lnTo>
                    <a:pt x="1242822" y="48768"/>
                  </a:lnTo>
                  <a:lnTo>
                    <a:pt x="1242695" y="59689"/>
                  </a:lnTo>
                  <a:lnTo>
                    <a:pt x="1247139" y="64135"/>
                  </a:lnTo>
                  <a:lnTo>
                    <a:pt x="1258062" y="64388"/>
                  </a:lnTo>
                  <a:lnTo>
                    <a:pt x="1262507" y="59944"/>
                  </a:lnTo>
                  <a:lnTo>
                    <a:pt x="1262634" y="49022"/>
                  </a:lnTo>
                  <a:lnTo>
                    <a:pt x="1258315" y="44576"/>
                  </a:lnTo>
                  <a:lnTo>
                    <a:pt x="1247394" y="44323"/>
                  </a:lnTo>
                  <a:close/>
                </a:path>
                <a:path w="2650490" h="111125">
                  <a:moveTo>
                    <a:pt x="1292479" y="44958"/>
                  </a:moveTo>
                  <a:lnTo>
                    <a:pt x="1287018" y="44958"/>
                  </a:lnTo>
                  <a:lnTo>
                    <a:pt x="1282446" y="49275"/>
                  </a:lnTo>
                  <a:lnTo>
                    <a:pt x="1282319" y="60198"/>
                  </a:lnTo>
                  <a:lnTo>
                    <a:pt x="1286764" y="64770"/>
                  </a:lnTo>
                  <a:lnTo>
                    <a:pt x="1292225" y="64770"/>
                  </a:lnTo>
                  <a:lnTo>
                    <a:pt x="1297686" y="64897"/>
                  </a:lnTo>
                  <a:lnTo>
                    <a:pt x="1302131" y="60451"/>
                  </a:lnTo>
                  <a:lnTo>
                    <a:pt x="1302385" y="49530"/>
                  </a:lnTo>
                  <a:lnTo>
                    <a:pt x="1297939" y="45085"/>
                  </a:lnTo>
                  <a:lnTo>
                    <a:pt x="1292479" y="44958"/>
                  </a:lnTo>
                  <a:close/>
                </a:path>
                <a:path w="2650490" h="111125">
                  <a:moveTo>
                    <a:pt x="1326642" y="45465"/>
                  </a:moveTo>
                  <a:lnTo>
                    <a:pt x="1322197" y="49784"/>
                  </a:lnTo>
                  <a:lnTo>
                    <a:pt x="1321943" y="60833"/>
                  </a:lnTo>
                  <a:lnTo>
                    <a:pt x="1326388" y="65277"/>
                  </a:lnTo>
                  <a:lnTo>
                    <a:pt x="1331849" y="65405"/>
                  </a:lnTo>
                  <a:lnTo>
                    <a:pt x="1337310" y="65405"/>
                  </a:lnTo>
                  <a:lnTo>
                    <a:pt x="1341882" y="61087"/>
                  </a:lnTo>
                  <a:lnTo>
                    <a:pt x="1342009" y="50164"/>
                  </a:lnTo>
                  <a:lnTo>
                    <a:pt x="1337564" y="45593"/>
                  </a:lnTo>
                  <a:lnTo>
                    <a:pt x="1332102" y="45593"/>
                  </a:lnTo>
                  <a:lnTo>
                    <a:pt x="1326642" y="45465"/>
                  </a:lnTo>
                  <a:close/>
                </a:path>
                <a:path w="2650490" h="111125">
                  <a:moveTo>
                    <a:pt x="1366265" y="45974"/>
                  </a:moveTo>
                  <a:lnTo>
                    <a:pt x="1361821" y="50419"/>
                  </a:lnTo>
                  <a:lnTo>
                    <a:pt x="1361567" y="61340"/>
                  </a:lnTo>
                  <a:lnTo>
                    <a:pt x="1366012" y="65786"/>
                  </a:lnTo>
                  <a:lnTo>
                    <a:pt x="1376934" y="66039"/>
                  </a:lnTo>
                  <a:lnTo>
                    <a:pt x="1381506" y="61595"/>
                  </a:lnTo>
                  <a:lnTo>
                    <a:pt x="1381633" y="50673"/>
                  </a:lnTo>
                  <a:lnTo>
                    <a:pt x="1377188" y="46227"/>
                  </a:lnTo>
                  <a:lnTo>
                    <a:pt x="1366265" y="45974"/>
                  </a:lnTo>
                  <a:close/>
                </a:path>
                <a:path w="2650490" h="111125">
                  <a:moveTo>
                    <a:pt x="1411351" y="46609"/>
                  </a:moveTo>
                  <a:lnTo>
                    <a:pt x="1405889" y="46609"/>
                  </a:lnTo>
                  <a:lnTo>
                    <a:pt x="1401445" y="50926"/>
                  </a:lnTo>
                  <a:lnTo>
                    <a:pt x="1401318" y="61849"/>
                  </a:lnTo>
                  <a:lnTo>
                    <a:pt x="1405636" y="66421"/>
                  </a:lnTo>
                  <a:lnTo>
                    <a:pt x="1411097" y="66421"/>
                  </a:lnTo>
                  <a:lnTo>
                    <a:pt x="1416558" y="66548"/>
                  </a:lnTo>
                  <a:lnTo>
                    <a:pt x="1421130" y="62102"/>
                  </a:lnTo>
                  <a:lnTo>
                    <a:pt x="1421257" y="51181"/>
                  </a:lnTo>
                  <a:lnTo>
                    <a:pt x="1416939" y="46736"/>
                  </a:lnTo>
                  <a:lnTo>
                    <a:pt x="1411351" y="46609"/>
                  </a:lnTo>
                  <a:close/>
                </a:path>
                <a:path w="2650490" h="111125">
                  <a:moveTo>
                    <a:pt x="1445514" y="47117"/>
                  </a:moveTo>
                  <a:lnTo>
                    <a:pt x="1441069" y="51435"/>
                  </a:lnTo>
                  <a:lnTo>
                    <a:pt x="1440942" y="62484"/>
                  </a:lnTo>
                  <a:lnTo>
                    <a:pt x="1445260" y="66928"/>
                  </a:lnTo>
                  <a:lnTo>
                    <a:pt x="1450721" y="67056"/>
                  </a:lnTo>
                  <a:lnTo>
                    <a:pt x="1456182" y="67056"/>
                  </a:lnTo>
                  <a:lnTo>
                    <a:pt x="1460754" y="62737"/>
                  </a:lnTo>
                  <a:lnTo>
                    <a:pt x="1460881" y="51815"/>
                  </a:lnTo>
                  <a:lnTo>
                    <a:pt x="1456563" y="47244"/>
                  </a:lnTo>
                  <a:lnTo>
                    <a:pt x="1450975" y="47244"/>
                  </a:lnTo>
                  <a:lnTo>
                    <a:pt x="1445514" y="47117"/>
                  </a:lnTo>
                  <a:close/>
                </a:path>
                <a:path w="2650490" h="111125">
                  <a:moveTo>
                    <a:pt x="1485138" y="47625"/>
                  </a:moveTo>
                  <a:lnTo>
                    <a:pt x="1480693" y="52070"/>
                  </a:lnTo>
                  <a:lnTo>
                    <a:pt x="1480565" y="62992"/>
                  </a:lnTo>
                  <a:lnTo>
                    <a:pt x="1484884" y="67437"/>
                  </a:lnTo>
                  <a:lnTo>
                    <a:pt x="1490345" y="67563"/>
                  </a:lnTo>
                  <a:lnTo>
                    <a:pt x="1495933" y="67563"/>
                  </a:lnTo>
                  <a:lnTo>
                    <a:pt x="1500377" y="63246"/>
                  </a:lnTo>
                  <a:lnTo>
                    <a:pt x="1500505" y="52324"/>
                  </a:lnTo>
                  <a:lnTo>
                    <a:pt x="1496187" y="47751"/>
                  </a:lnTo>
                  <a:lnTo>
                    <a:pt x="1490726" y="47751"/>
                  </a:lnTo>
                  <a:lnTo>
                    <a:pt x="1485138" y="47625"/>
                  </a:lnTo>
                  <a:close/>
                </a:path>
                <a:path w="2650490" h="111125">
                  <a:moveTo>
                    <a:pt x="1530350" y="48260"/>
                  </a:moveTo>
                  <a:lnTo>
                    <a:pt x="1524889" y="48260"/>
                  </a:lnTo>
                  <a:lnTo>
                    <a:pt x="1520317" y="52577"/>
                  </a:lnTo>
                  <a:lnTo>
                    <a:pt x="1520311" y="58293"/>
                  </a:lnTo>
                  <a:lnTo>
                    <a:pt x="1520189" y="63500"/>
                  </a:lnTo>
                  <a:lnTo>
                    <a:pt x="1524508" y="68072"/>
                  </a:lnTo>
                  <a:lnTo>
                    <a:pt x="1530096" y="68072"/>
                  </a:lnTo>
                  <a:lnTo>
                    <a:pt x="1535557" y="68199"/>
                  </a:lnTo>
                  <a:lnTo>
                    <a:pt x="1540002" y="63753"/>
                  </a:lnTo>
                  <a:lnTo>
                    <a:pt x="1540129" y="52832"/>
                  </a:lnTo>
                  <a:lnTo>
                    <a:pt x="1535811" y="48387"/>
                  </a:lnTo>
                  <a:lnTo>
                    <a:pt x="1530350" y="48260"/>
                  </a:lnTo>
                  <a:close/>
                </a:path>
                <a:path w="2650490" h="111125">
                  <a:moveTo>
                    <a:pt x="1569974" y="48768"/>
                  </a:moveTo>
                  <a:lnTo>
                    <a:pt x="1564513" y="48768"/>
                  </a:lnTo>
                  <a:lnTo>
                    <a:pt x="1559940" y="53086"/>
                  </a:lnTo>
                  <a:lnTo>
                    <a:pt x="1559814" y="64008"/>
                  </a:lnTo>
                  <a:lnTo>
                    <a:pt x="1564259" y="68580"/>
                  </a:lnTo>
                  <a:lnTo>
                    <a:pt x="1569720" y="68580"/>
                  </a:lnTo>
                  <a:lnTo>
                    <a:pt x="1575181" y="68707"/>
                  </a:lnTo>
                  <a:lnTo>
                    <a:pt x="1579626" y="64388"/>
                  </a:lnTo>
                  <a:lnTo>
                    <a:pt x="1579752" y="53339"/>
                  </a:lnTo>
                  <a:lnTo>
                    <a:pt x="1575435" y="48895"/>
                  </a:lnTo>
                  <a:lnTo>
                    <a:pt x="1569974" y="48768"/>
                  </a:lnTo>
                  <a:close/>
                </a:path>
                <a:path w="2650490" h="111125">
                  <a:moveTo>
                    <a:pt x="1604137" y="49275"/>
                  </a:moveTo>
                  <a:lnTo>
                    <a:pt x="1599564" y="53721"/>
                  </a:lnTo>
                  <a:lnTo>
                    <a:pt x="1599438" y="64643"/>
                  </a:lnTo>
                  <a:lnTo>
                    <a:pt x="1603883" y="69087"/>
                  </a:lnTo>
                  <a:lnTo>
                    <a:pt x="1609344" y="69214"/>
                  </a:lnTo>
                  <a:lnTo>
                    <a:pt x="1614805" y="69214"/>
                  </a:lnTo>
                  <a:lnTo>
                    <a:pt x="1619250" y="64897"/>
                  </a:lnTo>
                  <a:lnTo>
                    <a:pt x="1619504" y="53975"/>
                  </a:lnTo>
                  <a:lnTo>
                    <a:pt x="1615059" y="49402"/>
                  </a:lnTo>
                  <a:lnTo>
                    <a:pt x="1609598" y="49402"/>
                  </a:lnTo>
                  <a:lnTo>
                    <a:pt x="1604137" y="49275"/>
                  </a:lnTo>
                  <a:close/>
                </a:path>
                <a:path w="2650490" h="111125">
                  <a:moveTo>
                    <a:pt x="1643761" y="49784"/>
                  </a:moveTo>
                  <a:lnTo>
                    <a:pt x="1639315" y="54228"/>
                  </a:lnTo>
                  <a:lnTo>
                    <a:pt x="1639062" y="65150"/>
                  </a:lnTo>
                  <a:lnTo>
                    <a:pt x="1643507" y="69596"/>
                  </a:lnTo>
                  <a:lnTo>
                    <a:pt x="1654429" y="69850"/>
                  </a:lnTo>
                  <a:lnTo>
                    <a:pt x="1659001" y="65405"/>
                  </a:lnTo>
                  <a:lnTo>
                    <a:pt x="1659127" y="54483"/>
                  </a:lnTo>
                  <a:lnTo>
                    <a:pt x="1654683" y="50037"/>
                  </a:lnTo>
                  <a:lnTo>
                    <a:pt x="1643761" y="49784"/>
                  </a:lnTo>
                  <a:close/>
                </a:path>
                <a:path w="2650490" h="111125">
                  <a:moveTo>
                    <a:pt x="1688846" y="50419"/>
                  </a:moveTo>
                  <a:lnTo>
                    <a:pt x="1683385" y="50419"/>
                  </a:lnTo>
                  <a:lnTo>
                    <a:pt x="1678939" y="54737"/>
                  </a:lnTo>
                  <a:lnTo>
                    <a:pt x="1678813" y="65659"/>
                  </a:lnTo>
                  <a:lnTo>
                    <a:pt x="1683131" y="70231"/>
                  </a:lnTo>
                  <a:lnTo>
                    <a:pt x="1688592" y="70231"/>
                  </a:lnTo>
                  <a:lnTo>
                    <a:pt x="1694052" y="70358"/>
                  </a:lnTo>
                  <a:lnTo>
                    <a:pt x="1698625" y="66039"/>
                  </a:lnTo>
                  <a:lnTo>
                    <a:pt x="1698752" y="54990"/>
                  </a:lnTo>
                  <a:lnTo>
                    <a:pt x="1694307" y="50546"/>
                  </a:lnTo>
                  <a:lnTo>
                    <a:pt x="1688846" y="50419"/>
                  </a:lnTo>
                  <a:close/>
                </a:path>
                <a:path w="2650490" h="111125">
                  <a:moveTo>
                    <a:pt x="1723009" y="50926"/>
                  </a:moveTo>
                  <a:lnTo>
                    <a:pt x="1718564" y="55372"/>
                  </a:lnTo>
                  <a:lnTo>
                    <a:pt x="1718437" y="66294"/>
                  </a:lnTo>
                  <a:lnTo>
                    <a:pt x="1722755" y="70738"/>
                  </a:lnTo>
                  <a:lnTo>
                    <a:pt x="1728215" y="70865"/>
                  </a:lnTo>
                  <a:lnTo>
                    <a:pt x="1733677" y="70865"/>
                  </a:lnTo>
                  <a:lnTo>
                    <a:pt x="1738249" y="66548"/>
                  </a:lnTo>
                  <a:lnTo>
                    <a:pt x="1738376" y="55625"/>
                  </a:lnTo>
                  <a:lnTo>
                    <a:pt x="1734058" y="51053"/>
                  </a:lnTo>
                  <a:lnTo>
                    <a:pt x="1728470" y="51053"/>
                  </a:lnTo>
                  <a:lnTo>
                    <a:pt x="1723009" y="50926"/>
                  </a:lnTo>
                  <a:close/>
                </a:path>
                <a:path w="2650490" h="111125">
                  <a:moveTo>
                    <a:pt x="1762633" y="51435"/>
                  </a:moveTo>
                  <a:lnTo>
                    <a:pt x="1758188" y="55880"/>
                  </a:lnTo>
                  <a:lnTo>
                    <a:pt x="1758061" y="66801"/>
                  </a:lnTo>
                  <a:lnTo>
                    <a:pt x="1762379" y="71247"/>
                  </a:lnTo>
                  <a:lnTo>
                    <a:pt x="1773427" y="71500"/>
                  </a:lnTo>
                  <a:lnTo>
                    <a:pt x="1777873" y="67056"/>
                  </a:lnTo>
                  <a:lnTo>
                    <a:pt x="1778000" y="56134"/>
                  </a:lnTo>
                  <a:lnTo>
                    <a:pt x="1773682" y="51688"/>
                  </a:lnTo>
                  <a:lnTo>
                    <a:pt x="1762633" y="51435"/>
                  </a:lnTo>
                  <a:close/>
                </a:path>
                <a:path w="2650490" h="111125">
                  <a:moveTo>
                    <a:pt x="1807845" y="52070"/>
                  </a:moveTo>
                  <a:lnTo>
                    <a:pt x="1802257" y="52070"/>
                  </a:lnTo>
                  <a:lnTo>
                    <a:pt x="1797812" y="56387"/>
                  </a:lnTo>
                  <a:lnTo>
                    <a:pt x="1797685" y="67310"/>
                  </a:lnTo>
                  <a:lnTo>
                    <a:pt x="1802002" y="71882"/>
                  </a:lnTo>
                  <a:lnTo>
                    <a:pt x="1807590" y="71882"/>
                  </a:lnTo>
                  <a:lnTo>
                    <a:pt x="1813052" y="72009"/>
                  </a:lnTo>
                  <a:lnTo>
                    <a:pt x="1817497" y="67563"/>
                  </a:lnTo>
                  <a:lnTo>
                    <a:pt x="1817624" y="56642"/>
                  </a:lnTo>
                  <a:lnTo>
                    <a:pt x="1813306" y="52197"/>
                  </a:lnTo>
                  <a:lnTo>
                    <a:pt x="1807845" y="52070"/>
                  </a:lnTo>
                  <a:close/>
                </a:path>
                <a:path w="2650490" h="111125">
                  <a:moveTo>
                    <a:pt x="1842008" y="52577"/>
                  </a:moveTo>
                  <a:lnTo>
                    <a:pt x="1837436" y="56896"/>
                  </a:lnTo>
                  <a:lnTo>
                    <a:pt x="1837309" y="67945"/>
                  </a:lnTo>
                  <a:lnTo>
                    <a:pt x="1841627" y="72389"/>
                  </a:lnTo>
                  <a:lnTo>
                    <a:pt x="1847214" y="72517"/>
                  </a:lnTo>
                  <a:lnTo>
                    <a:pt x="1852676" y="72517"/>
                  </a:lnTo>
                  <a:lnTo>
                    <a:pt x="1857121" y="68199"/>
                  </a:lnTo>
                  <a:lnTo>
                    <a:pt x="1857248" y="57276"/>
                  </a:lnTo>
                  <a:lnTo>
                    <a:pt x="1852930" y="52705"/>
                  </a:lnTo>
                  <a:lnTo>
                    <a:pt x="1847469" y="52705"/>
                  </a:lnTo>
                  <a:lnTo>
                    <a:pt x="1842008" y="52577"/>
                  </a:lnTo>
                  <a:close/>
                </a:path>
                <a:path w="2650490" h="111125">
                  <a:moveTo>
                    <a:pt x="1881632" y="53086"/>
                  </a:moveTo>
                  <a:lnTo>
                    <a:pt x="1877060" y="57531"/>
                  </a:lnTo>
                  <a:lnTo>
                    <a:pt x="1876933" y="68452"/>
                  </a:lnTo>
                  <a:lnTo>
                    <a:pt x="1881377" y="72898"/>
                  </a:lnTo>
                  <a:lnTo>
                    <a:pt x="1886839" y="73025"/>
                  </a:lnTo>
                  <a:lnTo>
                    <a:pt x="1892300" y="73025"/>
                  </a:lnTo>
                  <a:lnTo>
                    <a:pt x="1896745" y="68707"/>
                  </a:lnTo>
                  <a:lnTo>
                    <a:pt x="1896872" y="57785"/>
                  </a:lnTo>
                  <a:lnTo>
                    <a:pt x="1892554" y="53212"/>
                  </a:lnTo>
                  <a:lnTo>
                    <a:pt x="1887093" y="53212"/>
                  </a:lnTo>
                  <a:lnTo>
                    <a:pt x="1881632" y="53086"/>
                  </a:lnTo>
                  <a:close/>
                </a:path>
                <a:path w="2650490" h="111125">
                  <a:moveTo>
                    <a:pt x="1926717" y="53721"/>
                  </a:moveTo>
                  <a:lnTo>
                    <a:pt x="1921256" y="53721"/>
                  </a:lnTo>
                  <a:lnTo>
                    <a:pt x="1916684" y="58038"/>
                  </a:lnTo>
                  <a:lnTo>
                    <a:pt x="1916557" y="68961"/>
                  </a:lnTo>
                  <a:lnTo>
                    <a:pt x="1921002" y="73533"/>
                  </a:lnTo>
                  <a:lnTo>
                    <a:pt x="1926463" y="73533"/>
                  </a:lnTo>
                  <a:lnTo>
                    <a:pt x="1931924" y="73660"/>
                  </a:lnTo>
                  <a:lnTo>
                    <a:pt x="1936369" y="69214"/>
                  </a:lnTo>
                  <a:lnTo>
                    <a:pt x="1936623" y="58293"/>
                  </a:lnTo>
                  <a:lnTo>
                    <a:pt x="1932177" y="53848"/>
                  </a:lnTo>
                  <a:lnTo>
                    <a:pt x="1926717" y="53721"/>
                  </a:lnTo>
                  <a:close/>
                </a:path>
                <a:path w="2650490" h="111125">
                  <a:moveTo>
                    <a:pt x="1966340" y="54228"/>
                  </a:moveTo>
                  <a:lnTo>
                    <a:pt x="1960880" y="54228"/>
                  </a:lnTo>
                  <a:lnTo>
                    <a:pt x="1956435" y="58547"/>
                  </a:lnTo>
                  <a:lnTo>
                    <a:pt x="1956181" y="69469"/>
                  </a:lnTo>
                  <a:lnTo>
                    <a:pt x="1960626" y="74040"/>
                  </a:lnTo>
                  <a:lnTo>
                    <a:pt x="1966087" y="74040"/>
                  </a:lnTo>
                  <a:lnTo>
                    <a:pt x="1971548" y="74168"/>
                  </a:lnTo>
                  <a:lnTo>
                    <a:pt x="1976120" y="69850"/>
                  </a:lnTo>
                  <a:lnTo>
                    <a:pt x="1976247" y="58800"/>
                  </a:lnTo>
                  <a:lnTo>
                    <a:pt x="1971802" y="54356"/>
                  </a:lnTo>
                  <a:lnTo>
                    <a:pt x="1966340" y="54228"/>
                  </a:lnTo>
                  <a:close/>
                </a:path>
                <a:path w="2650490" h="111125">
                  <a:moveTo>
                    <a:pt x="2000504" y="54737"/>
                  </a:moveTo>
                  <a:lnTo>
                    <a:pt x="1996059" y="59182"/>
                  </a:lnTo>
                  <a:lnTo>
                    <a:pt x="1995932" y="70103"/>
                  </a:lnTo>
                  <a:lnTo>
                    <a:pt x="2000250" y="74549"/>
                  </a:lnTo>
                  <a:lnTo>
                    <a:pt x="2005711" y="74675"/>
                  </a:lnTo>
                  <a:lnTo>
                    <a:pt x="2011172" y="74675"/>
                  </a:lnTo>
                  <a:lnTo>
                    <a:pt x="2015744" y="70358"/>
                  </a:lnTo>
                  <a:lnTo>
                    <a:pt x="2015871" y="59436"/>
                  </a:lnTo>
                  <a:lnTo>
                    <a:pt x="2011426" y="54863"/>
                  </a:lnTo>
                  <a:lnTo>
                    <a:pt x="2005964" y="54863"/>
                  </a:lnTo>
                  <a:lnTo>
                    <a:pt x="2000504" y="54737"/>
                  </a:lnTo>
                  <a:close/>
                </a:path>
                <a:path w="2650490" h="111125">
                  <a:moveTo>
                    <a:pt x="2045589" y="55372"/>
                  </a:moveTo>
                  <a:lnTo>
                    <a:pt x="2040127" y="55372"/>
                  </a:lnTo>
                  <a:lnTo>
                    <a:pt x="2035683" y="59689"/>
                  </a:lnTo>
                  <a:lnTo>
                    <a:pt x="2035556" y="70612"/>
                  </a:lnTo>
                  <a:lnTo>
                    <a:pt x="2039874" y="75057"/>
                  </a:lnTo>
                  <a:lnTo>
                    <a:pt x="2050796" y="75311"/>
                  </a:lnTo>
                  <a:lnTo>
                    <a:pt x="2055368" y="70865"/>
                  </a:lnTo>
                  <a:lnTo>
                    <a:pt x="2055495" y="59944"/>
                  </a:lnTo>
                  <a:lnTo>
                    <a:pt x="2051177" y="55499"/>
                  </a:lnTo>
                  <a:lnTo>
                    <a:pt x="2045589" y="55372"/>
                  </a:lnTo>
                  <a:close/>
                </a:path>
                <a:path w="2650490" h="111125">
                  <a:moveTo>
                    <a:pt x="2085213" y="55880"/>
                  </a:moveTo>
                  <a:lnTo>
                    <a:pt x="2079752" y="55880"/>
                  </a:lnTo>
                  <a:lnTo>
                    <a:pt x="2075307" y="60198"/>
                  </a:lnTo>
                  <a:lnTo>
                    <a:pt x="2075180" y="71120"/>
                  </a:lnTo>
                  <a:lnTo>
                    <a:pt x="2079498" y="75692"/>
                  </a:lnTo>
                  <a:lnTo>
                    <a:pt x="2084959" y="75692"/>
                  </a:lnTo>
                  <a:lnTo>
                    <a:pt x="2090547" y="75819"/>
                  </a:lnTo>
                  <a:lnTo>
                    <a:pt x="2094992" y="71500"/>
                  </a:lnTo>
                  <a:lnTo>
                    <a:pt x="2095119" y="60451"/>
                  </a:lnTo>
                  <a:lnTo>
                    <a:pt x="2090801" y="56007"/>
                  </a:lnTo>
                  <a:lnTo>
                    <a:pt x="2085213" y="55880"/>
                  </a:lnTo>
                  <a:close/>
                </a:path>
                <a:path w="2650490" h="111125">
                  <a:moveTo>
                    <a:pt x="2119376" y="56387"/>
                  </a:moveTo>
                  <a:lnTo>
                    <a:pt x="2114931" y="60833"/>
                  </a:lnTo>
                  <a:lnTo>
                    <a:pt x="2114804" y="71755"/>
                  </a:lnTo>
                  <a:lnTo>
                    <a:pt x="2119122" y="76200"/>
                  </a:lnTo>
                  <a:lnTo>
                    <a:pt x="2124583" y="76326"/>
                  </a:lnTo>
                  <a:lnTo>
                    <a:pt x="2130171" y="76326"/>
                  </a:lnTo>
                  <a:lnTo>
                    <a:pt x="2134616" y="72009"/>
                  </a:lnTo>
                  <a:lnTo>
                    <a:pt x="2134743" y="61087"/>
                  </a:lnTo>
                  <a:lnTo>
                    <a:pt x="2130425" y="56514"/>
                  </a:lnTo>
                  <a:lnTo>
                    <a:pt x="2124964" y="56514"/>
                  </a:lnTo>
                  <a:lnTo>
                    <a:pt x="2119376" y="56387"/>
                  </a:lnTo>
                  <a:close/>
                </a:path>
                <a:path w="2650490" h="111125">
                  <a:moveTo>
                    <a:pt x="2159127" y="56896"/>
                  </a:moveTo>
                  <a:lnTo>
                    <a:pt x="2154555" y="61340"/>
                  </a:lnTo>
                  <a:lnTo>
                    <a:pt x="2154549" y="67056"/>
                  </a:lnTo>
                  <a:lnTo>
                    <a:pt x="2154428" y="72262"/>
                  </a:lnTo>
                  <a:lnTo>
                    <a:pt x="2158746" y="76708"/>
                  </a:lnTo>
                  <a:lnTo>
                    <a:pt x="2169795" y="76962"/>
                  </a:lnTo>
                  <a:lnTo>
                    <a:pt x="2174240" y="72517"/>
                  </a:lnTo>
                  <a:lnTo>
                    <a:pt x="2174367" y="61595"/>
                  </a:lnTo>
                  <a:lnTo>
                    <a:pt x="2170049" y="57150"/>
                  </a:lnTo>
                  <a:lnTo>
                    <a:pt x="2159127" y="56896"/>
                  </a:lnTo>
                  <a:close/>
                </a:path>
                <a:path w="2650490" h="111125">
                  <a:moveTo>
                    <a:pt x="2204212" y="57531"/>
                  </a:moveTo>
                  <a:lnTo>
                    <a:pt x="2198751" y="57531"/>
                  </a:lnTo>
                  <a:lnTo>
                    <a:pt x="2194179" y="61849"/>
                  </a:lnTo>
                  <a:lnTo>
                    <a:pt x="2194173" y="67563"/>
                  </a:lnTo>
                  <a:lnTo>
                    <a:pt x="2194052" y="72771"/>
                  </a:lnTo>
                  <a:lnTo>
                    <a:pt x="2198497" y="77343"/>
                  </a:lnTo>
                  <a:lnTo>
                    <a:pt x="2203958" y="77343"/>
                  </a:lnTo>
                  <a:lnTo>
                    <a:pt x="2209419" y="77470"/>
                  </a:lnTo>
                  <a:lnTo>
                    <a:pt x="2213864" y="73025"/>
                  </a:lnTo>
                  <a:lnTo>
                    <a:pt x="2213991" y="62102"/>
                  </a:lnTo>
                  <a:lnTo>
                    <a:pt x="2209673" y="57658"/>
                  </a:lnTo>
                  <a:lnTo>
                    <a:pt x="2204212" y="57531"/>
                  </a:lnTo>
                  <a:close/>
                </a:path>
                <a:path w="2650490" h="111125">
                  <a:moveTo>
                    <a:pt x="2238375" y="58038"/>
                  </a:moveTo>
                  <a:lnTo>
                    <a:pt x="2233803" y="62357"/>
                  </a:lnTo>
                  <a:lnTo>
                    <a:pt x="2233676" y="73406"/>
                  </a:lnTo>
                  <a:lnTo>
                    <a:pt x="2238121" y="77850"/>
                  </a:lnTo>
                  <a:lnTo>
                    <a:pt x="2243582" y="77977"/>
                  </a:lnTo>
                  <a:lnTo>
                    <a:pt x="2249043" y="77977"/>
                  </a:lnTo>
                  <a:lnTo>
                    <a:pt x="2253488" y="73660"/>
                  </a:lnTo>
                  <a:lnTo>
                    <a:pt x="2253742" y="62737"/>
                  </a:lnTo>
                  <a:lnTo>
                    <a:pt x="2249297" y="58165"/>
                  </a:lnTo>
                  <a:lnTo>
                    <a:pt x="2243836" y="58165"/>
                  </a:lnTo>
                  <a:lnTo>
                    <a:pt x="2238375" y="58038"/>
                  </a:lnTo>
                  <a:close/>
                </a:path>
                <a:path w="2650490" h="111125">
                  <a:moveTo>
                    <a:pt x="2277999" y="58547"/>
                  </a:moveTo>
                  <a:lnTo>
                    <a:pt x="2273554" y="62992"/>
                  </a:lnTo>
                  <a:lnTo>
                    <a:pt x="2273300" y="73913"/>
                  </a:lnTo>
                  <a:lnTo>
                    <a:pt x="2277745" y="78359"/>
                  </a:lnTo>
                  <a:lnTo>
                    <a:pt x="2288667" y="78612"/>
                  </a:lnTo>
                  <a:lnTo>
                    <a:pt x="2293239" y="74168"/>
                  </a:lnTo>
                  <a:lnTo>
                    <a:pt x="2293366" y="63246"/>
                  </a:lnTo>
                  <a:lnTo>
                    <a:pt x="2288921" y="58800"/>
                  </a:lnTo>
                  <a:lnTo>
                    <a:pt x="2277999" y="58547"/>
                  </a:lnTo>
                  <a:close/>
                </a:path>
                <a:path w="2650490" h="111125">
                  <a:moveTo>
                    <a:pt x="2323084" y="59182"/>
                  </a:moveTo>
                  <a:lnTo>
                    <a:pt x="2317623" y="59182"/>
                  </a:lnTo>
                  <a:lnTo>
                    <a:pt x="2313178" y="63500"/>
                  </a:lnTo>
                  <a:lnTo>
                    <a:pt x="2313051" y="74422"/>
                  </a:lnTo>
                  <a:lnTo>
                    <a:pt x="2317369" y="78994"/>
                  </a:lnTo>
                  <a:lnTo>
                    <a:pt x="2322830" y="78994"/>
                  </a:lnTo>
                  <a:lnTo>
                    <a:pt x="2328291" y="79121"/>
                  </a:lnTo>
                  <a:lnTo>
                    <a:pt x="2332863" y="74675"/>
                  </a:lnTo>
                  <a:lnTo>
                    <a:pt x="2332990" y="63753"/>
                  </a:lnTo>
                  <a:lnTo>
                    <a:pt x="2328545" y="59309"/>
                  </a:lnTo>
                  <a:lnTo>
                    <a:pt x="2323084" y="59182"/>
                  </a:lnTo>
                  <a:close/>
                </a:path>
                <a:path w="2650490" h="111125">
                  <a:moveTo>
                    <a:pt x="2357247" y="59689"/>
                  </a:moveTo>
                  <a:lnTo>
                    <a:pt x="2352802" y="64008"/>
                  </a:lnTo>
                  <a:lnTo>
                    <a:pt x="2352675" y="75057"/>
                  </a:lnTo>
                  <a:lnTo>
                    <a:pt x="2356993" y="79501"/>
                  </a:lnTo>
                  <a:lnTo>
                    <a:pt x="2362454" y="79628"/>
                  </a:lnTo>
                  <a:lnTo>
                    <a:pt x="2367915" y="79628"/>
                  </a:lnTo>
                  <a:lnTo>
                    <a:pt x="2372487" y="75311"/>
                  </a:lnTo>
                  <a:lnTo>
                    <a:pt x="2372614" y="64388"/>
                  </a:lnTo>
                  <a:lnTo>
                    <a:pt x="2368296" y="59817"/>
                  </a:lnTo>
                  <a:lnTo>
                    <a:pt x="2362708" y="59817"/>
                  </a:lnTo>
                  <a:lnTo>
                    <a:pt x="2357247" y="59689"/>
                  </a:lnTo>
                  <a:close/>
                </a:path>
                <a:path w="2650490" h="111125">
                  <a:moveTo>
                    <a:pt x="2396871" y="60198"/>
                  </a:moveTo>
                  <a:lnTo>
                    <a:pt x="2392426" y="64643"/>
                  </a:lnTo>
                  <a:lnTo>
                    <a:pt x="2392299" y="75564"/>
                  </a:lnTo>
                  <a:lnTo>
                    <a:pt x="2396617" y="80010"/>
                  </a:lnTo>
                  <a:lnTo>
                    <a:pt x="2402078" y="80137"/>
                  </a:lnTo>
                  <a:lnTo>
                    <a:pt x="2407666" y="80137"/>
                  </a:lnTo>
                  <a:lnTo>
                    <a:pt x="2412111" y="75819"/>
                  </a:lnTo>
                  <a:lnTo>
                    <a:pt x="2412238" y="64897"/>
                  </a:lnTo>
                  <a:lnTo>
                    <a:pt x="2407920" y="60325"/>
                  </a:lnTo>
                  <a:lnTo>
                    <a:pt x="2402332" y="60325"/>
                  </a:lnTo>
                  <a:lnTo>
                    <a:pt x="2396871" y="60198"/>
                  </a:lnTo>
                  <a:close/>
                </a:path>
                <a:path w="2650490" h="111125">
                  <a:moveTo>
                    <a:pt x="2442083" y="60833"/>
                  </a:moveTo>
                  <a:lnTo>
                    <a:pt x="2436622" y="60833"/>
                  </a:lnTo>
                  <a:lnTo>
                    <a:pt x="2432050" y="65150"/>
                  </a:lnTo>
                  <a:lnTo>
                    <a:pt x="2431923" y="76073"/>
                  </a:lnTo>
                  <a:lnTo>
                    <a:pt x="2436241" y="80645"/>
                  </a:lnTo>
                  <a:lnTo>
                    <a:pt x="2441829" y="80645"/>
                  </a:lnTo>
                  <a:lnTo>
                    <a:pt x="2447290" y="80772"/>
                  </a:lnTo>
                  <a:lnTo>
                    <a:pt x="2451735" y="76326"/>
                  </a:lnTo>
                  <a:lnTo>
                    <a:pt x="2451862" y="65405"/>
                  </a:lnTo>
                  <a:lnTo>
                    <a:pt x="2447544" y="60960"/>
                  </a:lnTo>
                  <a:lnTo>
                    <a:pt x="2442083" y="60833"/>
                  </a:lnTo>
                  <a:close/>
                </a:path>
                <a:path w="2650490" h="111125">
                  <a:moveTo>
                    <a:pt x="2481707" y="61340"/>
                  </a:moveTo>
                  <a:lnTo>
                    <a:pt x="2476246" y="61340"/>
                  </a:lnTo>
                  <a:lnTo>
                    <a:pt x="2471674" y="65659"/>
                  </a:lnTo>
                  <a:lnTo>
                    <a:pt x="2471547" y="76581"/>
                  </a:lnTo>
                  <a:lnTo>
                    <a:pt x="2475992" y="81152"/>
                  </a:lnTo>
                  <a:lnTo>
                    <a:pt x="2481453" y="81152"/>
                  </a:lnTo>
                  <a:lnTo>
                    <a:pt x="2486914" y="81280"/>
                  </a:lnTo>
                  <a:lnTo>
                    <a:pt x="2491359" y="76962"/>
                  </a:lnTo>
                  <a:lnTo>
                    <a:pt x="2491486" y="65912"/>
                  </a:lnTo>
                  <a:lnTo>
                    <a:pt x="2487168" y="61468"/>
                  </a:lnTo>
                  <a:lnTo>
                    <a:pt x="2481707" y="61340"/>
                  </a:lnTo>
                  <a:close/>
                </a:path>
                <a:path w="2650490" h="111125">
                  <a:moveTo>
                    <a:pt x="2515870" y="61849"/>
                  </a:moveTo>
                  <a:lnTo>
                    <a:pt x="2511298" y="66294"/>
                  </a:lnTo>
                  <a:lnTo>
                    <a:pt x="2511171" y="77215"/>
                  </a:lnTo>
                  <a:lnTo>
                    <a:pt x="2515616" y="81661"/>
                  </a:lnTo>
                  <a:lnTo>
                    <a:pt x="2521077" y="81787"/>
                  </a:lnTo>
                  <a:lnTo>
                    <a:pt x="2526538" y="81787"/>
                  </a:lnTo>
                  <a:lnTo>
                    <a:pt x="2530983" y="77470"/>
                  </a:lnTo>
                  <a:lnTo>
                    <a:pt x="2531237" y="66548"/>
                  </a:lnTo>
                  <a:lnTo>
                    <a:pt x="2526792" y="61975"/>
                  </a:lnTo>
                  <a:lnTo>
                    <a:pt x="2521331" y="61975"/>
                  </a:lnTo>
                  <a:lnTo>
                    <a:pt x="2515870" y="61849"/>
                  </a:lnTo>
                  <a:close/>
                </a:path>
                <a:path w="2650490" h="111125">
                  <a:moveTo>
                    <a:pt x="2555494" y="62357"/>
                  </a:moveTo>
                  <a:lnTo>
                    <a:pt x="2550922" y="66801"/>
                  </a:lnTo>
                  <a:lnTo>
                    <a:pt x="2550795" y="77724"/>
                  </a:lnTo>
                  <a:lnTo>
                    <a:pt x="2555240" y="82169"/>
                  </a:lnTo>
                  <a:lnTo>
                    <a:pt x="2566162" y="82423"/>
                  </a:lnTo>
                  <a:lnTo>
                    <a:pt x="2570607" y="77977"/>
                  </a:lnTo>
                  <a:lnTo>
                    <a:pt x="2570861" y="67056"/>
                  </a:lnTo>
                  <a:lnTo>
                    <a:pt x="2566416" y="62611"/>
                  </a:lnTo>
                  <a:lnTo>
                    <a:pt x="2555494" y="62357"/>
                  </a:lnTo>
                  <a:close/>
                </a:path>
                <a:path w="2650490" h="111125">
                  <a:moveTo>
                    <a:pt x="2574290" y="34417"/>
                  </a:moveTo>
                  <a:lnTo>
                    <a:pt x="2573274" y="110617"/>
                  </a:lnTo>
                  <a:lnTo>
                    <a:pt x="2649982" y="73660"/>
                  </a:lnTo>
                  <a:lnTo>
                    <a:pt x="2574290" y="34417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4214" y="2471166"/>
              <a:ext cx="687705" cy="601980"/>
            </a:xfrm>
            <a:custGeom>
              <a:avLst/>
              <a:gdLst/>
              <a:ahLst/>
              <a:cxnLst/>
              <a:rect l="l" t="t" r="r" b="b"/>
              <a:pathLst>
                <a:path w="687704" h="601980">
                  <a:moveTo>
                    <a:pt x="370332" y="282067"/>
                  </a:moveTo>
                  <a:lnTo>
                    <a:pt x="370332" y="601980"/>
                  </a:lnTo>
                  <a:lnTo>
                    <a:pt x="687324" y="601980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2067"/>
                  </a:lnTo>
                </a:path>
                <a:path w="687704" h="601980">
                  <a:moveTo>
                    <a:pt x="620521" y="96647"/>
                  </a:moveTo>
                  <a:lnTo>
                    <a:pt x="439165" y="96647"/>
                  </a:lnTo>
                </a:path>
                <a:path w="687704" h="601980">
                  <a:moveTo>
                    <a:pt x="620521" y="412623"/>
                  </a:moveTo>
                  <a:lnTo>
                    <a:pt x="439165" y="412623"/>
                  </a:lnTo>
                </a:path>
                <a:path w="687704" h="601980">
                  <a:moveTo>
                    <a:pt x="620521" y="502285"/>
                  </a:moveTo>
                  <a:lnTo>
                    <a:pt x="439165" y="502285"/>
                  </a:lnTo>
                </a:path>
                <a:path w="687704" h="601980">
                  <a:moveTo>
                    <a:pt x="0" y="282067"/>
                  </a:moveTo>
                  <a:lnTo>
                    <a:pt x="0" y="601980"/>
                  </a:lnTo>
                  <a:lnTo>
                    <a:pt x="316991" y="601980"/>
                  </a:lnTo>
                  <a:lnTo>
                    <a:pt x="316991" y="0"/>
                  </a:lnTo>
                  <a:lnTo>
                    <a:pt x="0" y="0"/>
                  </a:lnTo>
                  <a:lnTo>
                    <a:pt x="0" y="282067"/>
                  </a:lnTo>
                </a:path>
                <a:path w="687704" h="601980">
                  <a:moveTo>
                    <a:pt x="250189" y="96647"/>
                  </a:moveTo>
                  <a:lnTo>
                    <a:pt x="68834" y="96647"/>
                  </a:lnTo>
                </a:path>
                <a:path w="687704" h="601980">
                  <a:moveTo>
                    <a:pt x="250189" y="412623"/>
                  </a:moveTo>
                  <a:lnTo>
                    <a:pt x="68834" y="412623"/>
                  </a:lnTo>
                </a:path>
                <a:path w="687704" h="601980">
                  <a:moveTo>
                    <a:pt x="250189" y="502285"/>
                  </a:moveTo>
                  <a:lnTo>
                    <a:pt x="68834" y="50228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6202" y="2475738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2" y="281304"/>
                  </a:moveTo>
                  <a:lnTo>
                    <a:pt x="370332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1304"/>
                  </a:lnTo>
                </a:path>
                <a:path w="687704" h="600710">
                  <a:moveTo>
                    <a:pt x="620522" y="96392"/>
                  </a:moveTo>
                  <a:lnTo>
                    <a:pt x="439165" y="96392"/>
                  </a:lnTo>
                </a:path>
                <a:path w="687704" h="600710">
                  <a:moveTo>
                    <a:pt x="620522" y="411607"/>
                  </a:moveTo>
                  <a:lnTo>
                    <a:pt x="439165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5" y="501014"/>
                  </a:lnTo>
                </a:path>
                <a:path w="687704" h="600710">
                  <a:moveTo>
                    <a:pt x="0" y="281304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4"/>
                  </a:lnTo>
                </a:path>
                <a:path w="687704" h="600710">
                  <a:moveTo>
                    <a:pt x="250189" y="96392"/>
                  </a:moveTo>
                  <a:lnTo>
                    <a:pt x="68834" y="96392"/>
                  </a:lnTo>
                </a:path>
                <a:path w="687704" h="600710">
                  <a:moveTo>
                    <a:pt x="250189" y="411607"/>
                  </a:moveTo>
                  <a:lnTo>
                    <a:pt x="68834" y="411607"/>
                  </a:lnTo>
                </a:path>
                <a:path w="687704" h="600710">
                  <a:moveTo>
                    <a:pt x="250189" y="501014"/>
                  </a:moveTo>
                  <a:lnTo>
                    <a:pt x="68834" y="501014"/>
                  </a:lnTo>
                </a:path>
              </a:pathLst>
            </a:custGeom>
            <a:ln w="1981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30546" y="5849874"/>
              <a:ext cx="718185" cy="721360"/>
            </a:xfrm>
            <a:custGeom>
              <a:avLst/>
              <a:gdLst/>
              <a:ahLst/>
              <a:cxnLst/>
              <a:rect l="l" t="t" r="r" b="b"/>
              <a:pathLst>
                <a:path w="718185" h="721359">
                  <a:moveTo>
                    <a:pt x="717803" y="720851"/>
                  </a:moveTo>
                  <a:lnTo>
                    <a:pt x="410209" y="720851"/>
                  </a:lnTo>
                  <a:lnTo>
                    <a:pt x="410209" y="0"/>
                  </a:lnTo>
                  <a:lnTo>
                    <a:pt x="717803" y="0"/>
                  </a:lnTo>
                  <a:lnTo>
                    <a:pt x="717803" y="720851"/>
                  </a:lnTo>
                </a:path>
                <a:path w="718185" h="721359">
                  <a:moveTo>
                    <a:pt x="307593" y="202183"/>
                  </a:moveTo>
                  <a:lnTo>
                    <a:pt x="0" y="202183"/>
                  </a:lnTo>
                  <a:lnTo>
                    <a:pt x="0" y="720851"/>
                  </a:lnTo>
                  <a:lnTo>
                    <a:pt x="307593" y="720851"/>
                  </a:lnTo>
                  <a:lnTo>
                    <a:pt x="307593" y="202183"/>
                  </a:lnTo>
                </a:path>
                <a:path w="718185" h="721359">
                  <a:moveTo>
                    <a:pt x="169925" y="720851"/>
                  </a:moveTo>
                  <a:lnTo>
                    <a:pt x="169925" y="594842"/>
                  </a:lnTo>
                  <a:lnTo>
                    <a:pt x="131825" y="594842"/>
                  </a:lnTo>
                  <a:lnTo>
                    <a:pt x="131825" y="720851"/>
                  </a:lnTo>
                </a:path>
                <a:path w="718185" h="721359">
                  <a:moveTo>
                    <a:pt x="580136" y="720851"/>
                  </a:moveTo>
                  <a:lnTo>
                    <a:pt x="580136" y="594842"/>
                  </a:lnTo>
                  <a:lnTo>
                    <a:pt x="542036" y="594842"/>
                  </a:lnTo>
                  <a:lnTo>
                    <a:pt x="542036" y="720851"/>
                  </a:lnTo>
                </a:path>
                <a:path w="718185" h="721359">
                  <a:moveTo>
                    <a:pt x="524382" y="96697"/>
                  </a:moveTo>
                  <a:lnTo>
                    <a:pt x="524382" y="84975"/>
                  </a:lnTo>
                  <a:lnTo>
                    <a:pt x="503936" y="84975"/>
                  </a:lnTo>
                  <a:lnTo>
                    <a:pt x="503936" y="111353"/>
                  </a:lnTo>
                  <a:lnTo>
                    <a:pt x="524382" y="111353"/>
                  </a:lnTo>
                  <a:lnTo>
                    <a:pt x="524382" y="96697"/>
                  </a:lnTo>
                </a:path>
                <a:path w="718185" h="721359">
                  <a:moveTo>
                    <a:pt x="626999" y="96697"/>
                  </a:moveTo>
                  <a:lnTo>
                    <a:pt x="626999" y="84975"/>
                  </a:lnTo>
                  <a:lnTo>
                    <a:pt x="603503" y="84975"/>
                  </a:lnTo>
                  <a:lnTo>
                    <a:pt x="603503" y="111353"/>
                  </a:lnTo>
                  <a:lnTo>
                    <a:pt x="626999" y="111353"/>
                  </a:lnTo>
                  <a:lnTo>
                    <a:pt x="626999" y="96697"/>
                  </a:lnTo>
                </a:path>
                <a:path w="718185" h="721359">
                  <a:moveTo>
                    <a:pt x="524382" y="301815"/>
                  </a:moveTo>
                  <a:lnTo>
                    <a:pt x="524382" y="290093"/>
                  </a:lnTo>
                  <a:lnTo>
                    <a:pt x="503936" y="290093"/>
                  </a:lnTo>
                  <a:lnTo>
                    <a:pt x="503936" y="313537"/>
                  </a:lnTo>
                  <a:lnTo>
                    <a:pt x="524382" y="313537"/>
                  </a:lnTo>
                  <a:lnTo>
                    <a:pt x="524382" y="301815"/>
                  </a:lnTo>
                </a:path>
                <a:path w="718185" h="721359">
                  <a:moveTo>
                    <a:pt x="626999" y="301815"/>
                  </a:moveTo>
                  <a:lnTo>
                    <a:pt x="626999" y="290093"/>
                  </a:lnTo>
                  <a:lnTo>
                    <a:pt x="603503" y="290093"/>
                  </a:lnTo>
                  <a:lnTo>
                    <a:pt x="603503" y="313537"/>
                  </a:lnTo>
                  <a:lnTo>
                    <a:pt x="626999" y="313537"/>
                  </a:lnTo>
                  <a:lnTo>
                    <a:pt x="626999" y="301815"/>
                  </a:lnTo>
                </a:path>
                <a:path w="718185" h="721359">
                  <a:moveTo>
                    <a:pt x="524382" y="401446"/>
                  </a:moveTo>
                  <a:lnTo>
                    <a:pt x="524382" y="392658"/>
                  </a:lnTo>
                  <a:lnTo>
                    <a:pt x="503936" y="392658"/>
                  </a:lnTo>
                  <a:lnTo>
                    <a:pt x="503936" y="416102"/>
                  </a:lnTo>
                  <a:lnTo>
                    <a:pt x="524382" y="416102"/>
                  </a:lnTo>
                  <a:lnTo>
                    <a:pt x="524382" y="401446"/>
                  </a:lnTo>
                </a:path>
                <a:path w="718185" h="721359">
                  <a:moveTo>
                    <a:pt x="626999" y="401446"/>
                  </a:moveTo>
                  <a:lnTo>
                    <a:pt x="626999" y="392658"/>
                  </a:lnTo>
                  <a:lnTo>
                    <a:pt x="603503" y="392658"/>
                  </a:lnTo>
                  <a:lnTo>
                    <a:pt x="603503" y="416102"/>
                  </a:lnTo>
                  <a:lnTo>
                    <a:pt x="626999" y="416102"/>
                  </a:lnTo>
                  <a:lnTo>
                    <a:pt x="626999" y="401446"/>
                  </a:lnTo>
                </a:path>
                <a:path w="718185" h="721359">
                  <a:moveTo>
                    <a:pt x="524382" y="504012"/>
                  </a:moveTo>
                  <a:lnTo>
                    <a:pt x="524382" y="495223"/>
                  </a:lnTo>
                  <a:lnTo>
                    <a:pt x="503936" y="495223"/>
                  </a:lnTo>
                  <a:lnTo>
                    <a:pt x="503936" y="518655"/>
                  </a:lnTo>
                  <a:lnTo>
                    <a:pt x="524382" y="518655"/>
                  </a:lnTo>
                  <a:lnTo>
                    <a:pt x="524382" y="504012"/>
                  </a:lnTo>
                </a:path>
                <a:path w="718185" h="721359">
                  <a:moveTo>
                    <a:pt x="626999" y="504012"/>
                  </a:moveTo>
                  <a:lnTo>
                    <a:pt x="626999" y="495223"/>
                  </a:lnTo>
                  <a:lnTo>
                    <a:pt x="603503" y="495223"/>
                  </a:lnTo>
                  <a:lnTo>
                    <a:pt x="603503" y="518655"/>
                  </a:lnTo>
                  <a:lnTo>
                    <a:pt x="626999" y="518655"/>
                  </a:lnTo>
                  <a:lnTo>
                    <a:pt x="626999" y="504012"/>
                  </a:lnTo>
                </a:path>
                <a:path w="718185" h="721359">
                  <a:moveTo>
                    <a:pt x="524382" y="199262"/>
                  </a:moveTo>
                  <a:lnTo>
                    <a:pt x="524382" y="187540"/>
                  </a:lnTo>
                  <a:lnTo>
                    <a:pt x="503936" y="187540"/>
                  </a:lnTo>
                  <a:lnTo>
                    <a:pt x="503936" y="213906"/>
                  </a:lnTo>
                  <a:lnTo>
                    <a:pt x="524382" y="213906"/>
                  </a:lnTo>
                  <a:lnTo>
                    <a:pt x="524382" y="199262"/>
                  </a:lnTo>
                </a:path>
                <a:path w="718185" h="721359">
                  <a:moveTo>
                    <a:pt x="626999" y="199262"/>
                  </a:moveTo>
                  <a:lnTo>
                    <a:pt x="626999" y="187540"/>
                  </a:lnTo>
                  <a:lnTo>
                    <a:pt x="603503" y="187540"/>
                  </a:lnTo>
                  <a:lnTo>
                    <a:pt x="603503" y="213906"/>
                  </a:lnTo>
                  <a:lnTo>
                    <a:pt x="626999" y="213906"/>
                  </a:lnTo>
                  <a:lnTo>
                    <a:pt x="626999" y="199262"/>
                  </a:lnTo>
                </a:path>
                <a:path w="718185" h="721359">
                  <a:moveTo>
                    <a:pt x="114300" y="304749"/>
                  </a:moveTo>
                  <a:lnTo>
                    <a:pt x="114300" y="293027"/>
                  </a:lnTo>
                  <a:lnTo>
                    <a:pt x="90804" y="293027"/>
                  </a:lnTo>
                  <a:lnTo>
                    <a:pt x="90804" y="316471"/>
                  </a:lnTo>
                  <a:lnTo>
                    <a:pt x="114300" y="316471"/>
                  </a:lnTo>
                  <a:lnTo>
                    <a:pt x="114300" y="304749"/>
                  </a:lnTo>
                </a:path>
                <a:path w="718185" h="721359">
                  <a:moveTo>
                    <a:pt x="216788" y="304749"/>
                  </a:moveTo>
                  <a:lnTo>
                    <a:pt x="216788" y="293027"/>
                  </a:lnTo>
                  <a:lnTo>
                    <a:pt x="193420" y="293027"/>
                  </a:lnTo>
                  <a:lnTo>
                    <a:pt x="193420" y="316471"/>
                  </a:lnTo>
                  <a:lnTo>
                    <a:pt x="216788" y="316471"/>
                  </a:lnTo>
                  <a:lnTo>
                    <a:pt x="216788" y="304749"/>
                  </a:lnTo>
                </a:path>
                <a:path w="718185" h="721359">
                  <a:moveTo>
                    <a:pt x="114300" y="512800"/>
                  </a:moveTo>
                  <a:lnTo>
                    <a:pt x="114300" y="501078"/>
                  </a:lnTo>
                  <a:lnTo>
                    <a:pt x="90804" y="501078"/>
                  </a:lnTo>
                  <a:lnTo>
                    <a:pt x="90804" y="524522"/>
                  </a:lnTo>
                  <a:lnTo>
                    <a:pt x="114300" y="524522"/>
                  </a:lnTo>
                  <a:lnTo>
                    <a:pt x="114300" y="512800"/>
                  </a:lnTo>
                </a:path>
                <a:path w="718185" h="721359">
                  <a:moveTo>
                    <a:pt x="216788" y="512800"/>
                  </a:moveTo>
                  <a:lnTo>
                    <a:pt x="216788" y="501078"/>
                  </a:lnTo>
                  <a:lnTo>
                    <a:pt x="193420" y="501078"/>
                  </a:lnTo>
                  <a:lnTo>
                    <a:pt x="193420" y="524522"/>
                  </a:lnTo>
                  <a:lnTo>
                    <a:pt x="216788" y="524522"/>
                  </a:lnTo>
                  <a:lnTo>
                    <a:pt x="216788" y="512800"/>
                  </a:lnTo>
                </a:path>
                <a:path w="718185" h="721359">
                  <a:moveTo>
                    <a:pt x="114300" y="410235"/>
                  </a:moveTo>
                  <a:lnTo>
                    <a:pt x="114300" y="395592"/>
                  </a:lnTo>
                  <a:lnTo>
                    <a:pt x="90804" y="395592"/>
                  </a:lnTo>
                  <a:lnTo>
                    <a:pt x="90804" y="421957"/>
                  </a:lnTo>
                  <a:lnTo>
                    <a:pt x="114300" y="421957"/>
                  </a:lnTo>
                  <a:lnTo>
                    <a:pt x="114300" y="410235"/>
                  </a:lnTo>
                </a:path>
                <a:path w="718185" h="721359">
                  <a:moveTo>
                    <a:pt x="216788" y="410235"/>
                  </a:moveTo>
                  <a:lnTo>
                    <a:pt x="216788" y="395592"/>
                  </a:lnTo>
                  <a:lnTo>
                    <a:pt x="193420" y="395592"/>
                  </a:lnTo>
                  <a:lnTo>
                    <a:pt x="193420" y="421957"/>
                  </a:lnTo>
                  <a:lnTo>
                    <a:pt x="216788" y="421957"/>
                  </a:lnTo>
                  <a:lnTo>
                    <a:pt x="216788" y="41023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7868" y="2461260"/>
              <a:ext cx="570314" cy="6416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686545" y="3401059"/>
            <a:ext cx="2483485" cy="160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to/from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Internet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dirty="0">
                <a:latin typeface="Segoe UI"/>
                <a:cs typeface="Segoe UI"/>
              </a:rPr>
              <a:t>DDoS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  <a:p>
            <a:pPr marL="12700" marR="579120">
              <a:lnSpc>
                <a:spcPct val="145700"/>
              </a:lnSpc>
            </a:pPr>
            <a:r>
              <a:rPr sz="1400" spc="-15" dirty="0">
                <a:latin typeface="Segoe UI"/>
                <a:cs typeface="Segoe UI"/>
              </a:rPr>
              <a:t>Web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application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appliances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23033" y="5135117"/>
            <a:ext cx="2729865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private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traffic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5800"/>
              </a:lnSpc>
              <a:spcBef>
                <a:spcPts val="445"/>
              </a:spcBef>
            </a:pPr>
            <a:r>
              <a:rPr sz="1400" dirty="0">
                <a:latin typeface="Segoe UI"/>
                <a:cs typeface="Segoe UI"/>
              </a:rPr>
              <a:t>Network security </a:t>
            </a:r>
            <a:r>
              <a:rPr sz="1400" spc="-5" dirty="0">
                <a:latin typeface="Segoe UI"/>
                <a:cs typeface="Segoe UI"/>
              </a:rPr>
              <a:t>groups </a:t>
            </a:r>
            <a:r>
              <a:rPr sz="1400" dirty="0">
                <a:latin typeface="Segoe UI"/>
                <a:cs typeface="Segoe UI"/>
              </a:rPr>
              <a:t>(NSGs)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Application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5" dirty="0">
                <a:latin typeface="Segoe UI"/>
                <a:cs typeface="Segoe UI"/>
              </a:rPr>
              <a:t>groups (ASGs)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User-defined</a:t>
            </a:r>
            <a:r>
              <a:rPr sz="1400" spc="-5" dirty="0">
                <a:latin typeface="Segoe UI"/>
                <a:cs typeface="Segoe UI"/>
              </a:rPr>
              <a:t> routes (UDRs)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611611" y="2520695"/>
            <a:ext cx="706120" cy="605155"/>
            <a:chOff x="10611611" y="2520695"/>
            <a:chExt cx="706120" cy="605155"/>
          </a:xfrm>
        </p:grpSpPr>
        <p:sp>
          <p:nvSpPr>
            <p:cNvPr id="40" name="object 40"/>
            <p:cNvSpPr/>
            <p:nvPr/>
          </p:nvSpPr>
          <p:spPr>
            <a:xfrm>
              <a:off x="10788522" y="2684779"/>
              <a:ext cx="351790" cy="431165"/>
            </a:xfrm>
            <a:custGeom>
              <a:avLst/>
              <a:gdLst/>
              <a:ahLst/>
              <a:cxnLst/>
              <a:rect l="l" t="t" r="r" b="b"/>
              <a:pathLst>
                <a:path w="351790" h="431164">
                  <a:moveTo>
                    <a:pt x="302641" y="126619"/>
                  </a:moveTo>
                  <a:lnTo>
                    <a:pt x="292657" y="77634"/>
                  </a:lnTo>
                  <a:lnTo>
                    <a:pt x="265541" y="37353"/>
                  </a:lnTo>
                  <a:lnTo>
                    <a:pt x="225542" y="10050"/>
                  </a:lnTo>
                  <a:lnTo>
                    <a:pt x="176910" y="0"/>
                  </a:lnTo>
                  <a:lnTo>
                    <a:pt x="127402" y="10050"/>
                  </a:lnTo>
                  <a:lnTo>
                    <a:pt x="87455" y="37353"/>
                  </a:lnTo>
                  <a:lnTo>
                    <a:pt x="60771" y="77634"/>
                  </a:lnTo>
                  <a:lnTo>
                    <a:pt x="51053" y="126619"/>
                  </a:lnTo>
                  <a:lnTo>
                    <a:pt x="60771" y="175529"/>
                  </a:lnTo>
                  <a:lnTo>
                    <a:pt x="87455" y="215773"/>
                  </a:lnTo>
                  <a:lnTo>
                    <a:pt x="127402" y="243062"/>
                  </a:lnTo>
                  <a:lnTo>
                    <a:pt x="176910" y="253111"/>
                  </a:lnTo>
                  <a:lnTo>
                    <a:pt x="225542" y="243062"/>
                  </a:lnTo>
                  <a:lnTo>
                    <a:pt x="265541" y="215773"/>
                  </a:lnTo>
                  <a:lnTo>
                    <a:pt x="292657" y="175529"/>
                  </a:lnTo>
                  <a:lnTo>
                    <a:pt x="302641" y="126619"/>
                  </a:lnTo>
                  <a:close/>
                </a:path>
                <a:path w="351790" h="431164">
                  <a:moveTo>
                    <a:pt x="0" y="431038"/>
                  </a:moveTo>
                  <a:lnTo>
                    <a:pt x="6278" y="384353"/>
                  </a:lnTo>
                  <a:lnTo>
                    <a:pt x="24021" y="342335"/>
                  </a:lnTo>
                  <a:lnTo>
                    <a:pt x="51593" y="306689"/>
                  </a:lnTo>
                  <a:lnTo>
                    <a:pt x="87357" y="279117"/>
                  </a:lnTo>
                  <a:lnTo>
                    <a:pt x="129675" y="261325"/>
                  </a:lnTo>
                  <a:lnTo>
                    <a:pt x="176910" y="255016"/>
                  </a:lnTo>
                  <a:lnTo>
                    <a:pt x="223290" y="261325"/>
                  </a:lnTo>
                  <a:lnTo>
                    <a:pt x="265034" y="279117"/>
                  </a:lnTo>
                  <a:lnTo>
                    <a:pt x="300450" y="306689"/>
                  </a:lnTo>
                  <a:lnTo>
                    <a:pt x="327843" y="342335"/>
                  </a:lnTo>
                  <a:lnTo>
                    <a:pt x="345521" y="384353"/>
                  </a:lnTo>
                  <a:lnTo>
                    <a:pt x="351790" y="431038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9352" y="2520695"/>
              <a:ext cx="237871" cy="288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1611" y="2520695"/>
              <a:ext cx="239902" cy="2886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162927" y="3225165"/>
            <a:ext cx="652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Front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3490" y="3225165"/>
            <a:ext cx="589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Mid-tier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66334" y="3225165"/>
            <a:ext cx="607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B</a:t>
            </a:r>
            <a:r>
              <a:rPr sz="1200" dirty="0">
                <a:latin typeface="Segoe UI Semibold"/>
                <a:cs typeface="Segoe UI Semibold"/>
              </a:rPr>
              <a:t>ac</a:t>
            </a:r>
            <a:r>
              <a:rPr sz="1200" spc="-10" dirty="0">
                <a:latin typeface="Segoe UI Semibold"/>
                <a:cs typeface="Segoe UI Semibold"/>
              </a:rPr>
              <a:t>k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7" name="object 4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4280242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95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471795" cy="157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37845">
              <a:lnSpc>
                <a:spcPct val="110000"/>
              </a:lnSpc>
              <a:spcBef>
                <a:spcPts val="1015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blocked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firewall.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Firewall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also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manages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257550"/>
            <a:ext cx="4504055" cy="104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Rules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425"/>
              </a:spcBef>
            </a:pP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whitelisted</a:t>
            </a:r>
            <a:r>
              <a:rPr sz="1600" spc="-5" dirty="0">
                <a:latin typeface="Segoe UI"/>
                <a:cs typeface="Segoe UI"/>
              </a:rPr>
              <a:t> IP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addresses.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220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0976" y="4554473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Yes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17583" y="3272154"/>
            <a:ext cx="234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 Semibold"/>
                <a:cs typeface="Segoe UI Semibold"/>
              </a:rPr>
              <a:t>No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7420" y="3428491"/>
            <a:ext cx="18472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Client</a:t>
            </a:r>
            <a:r>
              <a:rPr sz="1200" spc="-1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IP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address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in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range?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3425" y="2121788"/>
            <a:ext cx="201993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28299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SQL Data </a:t>
            </a:r>
            <a:r>
              <a:rPr sz="1200" spc="-10" dirty="0">
                <a:latin typeface="Segoe UI Semibold"/>
                <a:cs typeface="Segoe UI Semibold"/>
              </a:rPr>
              <a:t>Warehouse </a:t>
            </a:r>
            <a:r>
              <a:rPr sz="1200" spc="-5" dirty="0">
                <a:latin typeface="Segoe UI Semibold"/>
                <a:cs typeface="Segoe UI Semibold"/>
              </a:rPr>
              <a:t>firewall </a:t>
            </a:r>
            <a:r>
              <a:rPr sz="1200" spc="-3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Server-level</a:t>
            </a:r>
            <a:r>
              <a:rPr sz="1200" spc="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firewall</a:t>
            </a:r>
            <a:r>
              <a:rPr sz="1200" spc="-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rules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4240" y="3436365"/>
            <a:ext cx="1134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Connection</a:t>
            </a:r>
            <a:r>
              <a:rPr sz="1200" spc="-6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fails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4764" y="1526285"/>
            <a:ext cx="1125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Microsoft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Azure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8004" y="1836420"/>
            <a:ext cx="76200" cy="2465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0035" y="1836420"/>
            <a:ext cx="76200" cy="2465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09558" y="1526285"/>
            <a:ext cx="573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1414" y="5755385"/>
            <a:ext cx="512445" cy="670560"/>
          </a:xfrm>
          <a:custGeom>
            <a:avLst/>
            <a:gdLst/>
            <a:ahLst/>
            <a:cxnLst/>
            <a:rect l="l" t="t" r="r" b="b"/>
            <a:pathLst>
              <a:path w="512445" h="670560">
                <a:moveTo>
                  <a:pt x="512063" y="101206"/>
                </a:moveTo>
                <a:lnTo>
                  <a:pt x="477096" y="152291"/>
                </a:lnTo>
                <a:lnTo>
                  <a:pt x="437054" y="172773"/>
                </a:lnTo>
                <a:lnTo>
                  <a:pt x="385233" y="188597"/>
                </a:lnTo>
                <a:lnTo>
                  <a:pt x="324077" y="198798"/>
                </a:lnTo>
                <a:lnTo>
                  <a:pt x="256031" y="202412"/>
                </a:lnTo>
                <a:lnTo>
                  <a:pt x="187986" y="198798"/>
                </a:lnTo>
                <a:lnTo>
                  <a:pt x="126830" y="188597"/>
                </a:lnTo>
                <a:lnTo>
                  <a:pt x="75009" y="172773"/>
                </a:lnTo>
                <a:lnTo>
                  <a:pt x="34967" y="152291"/>
                </a:lnTo>
                <a:lnTo>
                  <a:pt x="0" y="101206"/>
                </a:lnTo>
                <a:lnTo>
                  <a:pt x="9149" y="74302"/>
                </a:lnTo>
                <a:lnTo>
                  <a:pt x="75009" y="29643"/>
                </a:lnTo>
                <a:lnTo>
                  <a:pt x="126830" y="13818"/>
                </a:lnTo>
                <a:lnTo>
                  <a:pt x="187986" y="3615"/>
                </a:lnTo>
                <a:lnTo>
                  <a:pt x="256031" y="0"/>
                </a:lnTo>
                <a:lnTo>
                  <a:pt x="324077" y="3615"/>
                </a:lnTo>
                <a:lnTo>
                  <a:pt x="385233" y="13818"/>
                </a:lnTo>
                <a:lnTo>
                  <a:pt x="437054" y="29643"/>
                </a:lnTo>
                <a:lnTo>
                  <a:pt x="477096" y="50126"/>
                </a:lnTo>
                <a:lnTo>
                  <a:pt x="512063" y="101206"/>
                </a:lnTo>
                <a:close/>
              </a:path>
              <a:path w="512445" h="670560">
                <a:moveTo>
                  <a:pt x="512063" y="101206"/>
                </a:moveTo>
                <a:lnTo>
                  <a:pt x="512063" y="569353"/>
                </a:lnTo>
                <a:lnTo>
                  <a:pt x="502914" y="596257"/>
                </a:lnTo>
                <a:lnTo>
                  <a:pt x="437054" y="640916"/>
                </a:lnTo>
                <a:lnTo>
                  <a:pt x="385233" y="656741"/>
                </a:lnTo>
                <a:lnTo>
                  <a:pt x="324077" y="666944"/>
                </a:lnTo>
                <a:lnTo>
                  <a:pt x="256031" y="670559"/>
                </a:lnTo>
                <a:lnTo>
                  <a:pt x="187986" y="666944"/>
                </a:lnTo>
                <a:lnTo>
                  <a:pt x="126830" y="656741"/>
                </a:lnTo>
                <a:lnTo>
                  <a:pt x="75009" y="640916"/>
                </a:lnTo>
                <a:lnTo>
                  <a:pt x="34967" y="620433"/>
                </a:lnTo>
                <a:lnTo>
                  <a:pt x="0" y="569353"/>
                </a:lnTo>
                <a:lnTo>
                  <a:pt x="0" y="10120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59269" y="6049771"/>
            <a:ext cx="277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57693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39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39" y="100901"/>
                </a:lnTo>
                <a:close/>
              </a:path>
              <a:path w="510540" h="670560">
                <a:moveTo>
                  <a:pt x="510539" y="100901"/>
                </a:moveTo>
                <a:lnTo>
                  <a:pt x="510539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63739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2450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40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40" y="100901"/>
                </a:lnTo>
                <a:close/>
              </a:path>
              <a:path w="510540" h="670560">
                <a:moveTo>
                  <a:pt x="510540" y="100901"/>
                </a:moveTo>
                <a:lnTo>
                  <a:pt x="510540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79130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2866" y="916686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40">
                <a:moveTo>
                  <a:pt x="0" y="255269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69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69"/>
                </a:lnTo>
                <a:close/>
              </a:path>
              <a:path w="510540" h="510540">
                <a:moveTo>
                  <a:pt x="128015" y="255269"/>
                </a:moveTo>
                <a:lnTo>
                  <a:pt x="131395" y="196742"/>
                </a:lnTo>
                <a:lnTo>
                  <a:pt x="141021" y="143013"/>
                </a:lnTo>
                <a:lnTo>
                  <a:pt x="156127" y="95616"/>
                </a:lnTo>
                <a:lnTo>
                  <a:pt x="175948" y="56083"/>
                </a:lnTo>
                <a:lnTo>
                  <a:pt x="199717" y="25947"/>
                </a:lnTo>
                <a:lnTo>
                  <a:pt x="256031" y="0"/>
                </a:lnTo>
                <a:lnTo>
                  <a:pt x="285396" y="6742"/>
                </a:lnTo>
                <a:lnTo>
                  <a:pt x="336115" y="56083"/>
                </a:lnTo>
                <a:lnTo>
                  <a:pt x="355936" y="95616"/>
                </a:lnTo>
                <a:lnTo>
                  <a:pt x="371042" y="143013"/>
                </a:lnTo>
                <a:lnTo>
                  <a:pt x="380668" y="196742"/>
                </a:lnTo>
                <a:lnTo>
                  <a:pt x="384048" y="255269"/>
                </a:lnTo>
                <a:lnTo>
                  <a:pt x="380668" y="313797"/>
                </a:lnTo>
                <a:lnTo>
                  <a:pt x="371042" y="367526"/>
                </a:lnTo>
                <a:lnTo>
                  <a:pt x="355936" y="414923"/>
                </a:lnTo>
                <a:lnTo>
                  <a:pt x="336115" y="454456"/>
                </a:lnTo>
                <a:lnTo>
                  <a:pt x="312346" y="484592"/>
                </a:lnTo>
                <a:lnTo>
                  <a:pt x="256031" y="510539"/>
                </a:lnTo>
                <a:lnTo>
                  <a:pt x="226667" y="503797"/>
                </a:lnTo>
                <a:lnTo>
                  <a:pt x="175948" y="454456"/>
                </a:lnTo>
                <a:lnTo>
                  <a:pt x="156127" y="414923"/>
                </a:lnTo>
                <a:lnTo>
                  <a:pt x="141021" y="367526"/>
                </a:lnTo>
                <a:lnTo>
                  <a:pt x="131395" y="313797"/>
                </a:lnTo>
                <a:lnTo>
                  <a:pt x="128015" y="255269"/>
                </a:lnTo>
                <a:close/>
              </a:path>
              <a:path w="510540" h="510540">
                <a:moveTo>
                  <a:pt x="0" y="254508"/>
                </a:moveTo>
                <a:lnTo>
                  <a:pt x="510158" y="254508"/>
                </a:lnTo>
              </a:path>
              <a:path w="510540" h="510540">
                <a:moveTo>
                  <a:pt x="30479" y="381000"/>
                </a:moveTo>
                <a:lnTo>
                  <a:pt x="479932" y="381000"/>
                </a:lnTo>
              </a:path>
              <a:path w="510540" h="510540">
                <a:moveTo>
                  <a:pt x="30479" y="128015"/>
                </a:moveTo>
                <a:lnTo>
                  <a:pt x="479932" y="128015"/>
                </a:lnTo>
              </a:path>
              <a:path w="510540" h="510540">
                <a:moveTo>
                  <a:pt x="256031" y="510159"/>
                </a:moveTo>
                <a:lnTo>
                  <a:pt x="256031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417307" y="2183892"/>
            <a:ext cx="649605" cy="596265"/>
            <a:chOff x="7417307" y="2183892"/>
            <a:chExt cx="649605" cy="596265"/>
          </a:xfrm>
        </p:grpSpPr>
        <p:sp>
          <p:nvSpPr>
            <p:cNvPr id="22" name="object 22"/>
            <p:cNvSpPr/>
            <p:nvPr/>
          </p:nvSpPr>
          <p:spPr>
            <a:xfrm>
              <a:off x="7427213" y="2193798"/>
              <a:ext cx="571500" cy="533400"/>
            </a:xfrm>
            <a:custGeom>
              <a:avLst/>
              <a:gdLst/>
              <a:ahLst/>
              <a:cxnLst/>
              <a:rect l="l" t="t" r="r" b="b"/>
              <a:pathLst>
                <a:path w="571500" h="533400">
                  <a:moveTo>
                    <a:pt x="150875" y="158496"/>
                  </a:moveTo>
                  <a:lnTo>
                    <a:pt x="420624" y="158496"/>
                  </a:lnTo>
                  <a:lnTo>
                    <a:pt x="420624" y="0"/>
                  </a:lnTo>
                  <a:lnTo>
                    <a:pt x="150875" y="0"/>
                  </a:lnTo>
                  <a:lnTo>
                    <a:pt x="150875" y="158496"/>
                  </a:lnTo>
                  <a:close/>
                </a:path>
                <a:path w="571500" h="533400">
                  <a:moveTo>
                    <a:pt x="150875" y="533400"/>
                  </a:moveTo>
                  <a:lnTo>
                    <a:pt x="420624" y="533400"/>
                  </a:lnTo>
                  <a:lnTo>
                    <a:pt x="420624" y="374903"/>
                  </a:lnTo>
                  <a:lnTo>
                    <a:pt x="150875" y="374903"/>
                  </a:lnTo>
                  <a:lnTo>
                    <a:pt x="150875" y="533400"/>
                  </a:lnTo>
                  <a:close/>
                </a:path>
                <a:path w="571500" h="533400">
                  <a:moveTo>
                    <a:pt x="0" y="345948"/>
                  </a:moveTo>
                  <a:lnTo>
                    <a:pt x="268224" y="345948"/>
                  </a:lnTo>
                  <a:lnTo>
                    <a:pt x="268224" y="187451"/>
                  </a:lnTo>
                  <a:lnTo>
                    <a:pt x="0" y="187451"/>
                  </a:lnTo>
                  <a:lnTo>
                    <a:pt x="0" y="345948"/>
                  </a:lnTo>
                  <a:close/>
                </a:path>
                <a:path w="571500" h="533400">
                  <a:moveTo>
                    <a:pt x="303275" y="345948"/>
                  </a:moveTo>
                  <a:lnTo>
                    <a:pt x="571500" y="345948"/>
                  </a:lnTo>
                  <a:lnTo>
                    <a:pt x="571500" y="187451"/>
                  </a:lnTo>
                  <a:lnTo>
                    <a:pt x="303275" y="187451"/>
                  </a:lnTo>
                  <a:lnTo>
                    <a:pt x="303275" y="345948"/>
                  </a:lnTo>
                  <a:close/>
                </a:path>
                <a:path w="571500" h="533400">
                  <a:moveTo>
                    <a:pt x="452627" y="158496"/>
                  </a:moveTo>
                  <a:lnTo>
                    <a:pt x="569976" y="158496"/>
                  </a:lnTo>
                  <a:lnTo>
                    <a:pt x="569976" y="0"/>
                  </a:lnTo>
                  <a:lnTo>
                    <a:pt x="452627" y="0"/>
                  </a:lnTo>
                  <a:lnTo>
                    <a:pt x="452627" y="158496"/>
                  </a:lnTo>
                  <a:close/>
                </a:path>
                <a:path w="571500" h="533400">
                  <a:moveTo>
                    <a:pt x="0" y="158496"/>
                  </a:moveTo>
                  <a:lnTo>
                    <a:pt x="117348" y="158496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158496"/>
                  </a:lnTo>
                  <a:close/>
                </a:path>
                <a:path w="571500" h="533400">
                  <a:moveTo>
                    <a:pt x="0" y="533400"/>
                  </a:moveTo>
                  <a:lnTo>
                    <a:pt x="117348" y="533400"/>
                  </a:lnTo>
                  <a:lnTo>
                    <a:pt x="117348" y="374903"/>
                  </a:lnTo>
                  <a:lnTo>
                    <a:pt x="0" y="374903"/>
                  </a:lnTo>
                  <a:lnTo>
                    <a:pt x="0" y="533400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96869" y="0"/>
                  </a:move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19297" y="174625"/>
                  </a:move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673340" y="3846576"/>
            <a:ext cx="76200" cy="1651000"/>
          </a:xfrm>
          <a:custGeom>
            <a:avLst/>
            <a:gdLst/>
            <a:ahLst/>
            <a:cxnLst/>
            <a:rect l="l" t="t" r="r" b="b"/>
            <a:pathLst>
              <a:path w="76200" h="1651000">
                <a:moveTo>
                  <a:pt x="31750" y="1574546"/>
                </a:moveTo>
                <a:lnTo>
                  <a:pt x="0" y="1574546"/>
                </a:lnTo>
                <a:lnTo>
                  <a:pt x="38100" y="1650746"/>
                </a:lnTo>
                <a:lnTo>
                  <a:pt x="69850" y="1587246"/>
                </a:lnTo>
                <a:lnTo>
                  <a:pt x="31750" y="1587246"/>
                </a:lnTo>
                <a:lnTo>
                  <a:pt x="31750" y="1574546"/>
                </a:lnTo>
                <a:close/>
              </a:path>
              <a:path w="76200" h="1651000">
                <a:moveTo>
                  <a:pt x="44450" y="0"/>
                </a:moveTo>
                <a:lnTo>
                  <a:pt x="31750" y="0"/>
                </a:lnTo>
                <a:lnTo>
                  <a:pt x="31750" y="1587246"/>
                </a:lnTo>
                <a:lnTo>
                  <a:pt x="44450" y="1587246"/>
                </a:lnTo>
                <a:lnTo>
                  <a:pt x="44450" y="0"/>
                </a:lnTo>
                <a:close/>
              </a:path>
              <a:path w="76200" h="1651000">
                <a:moveTo>
                  <a:pt x="76200" y="1574546"/>
                </a:moveTo>
                <a:lnTo>
                  <a:pt x="44450" y="1574546"/>
                </a:lnTo>
                <a:lnTo>
                  <a:pt x="44450" y="1587246"/>
                </a:lnTo>
                <a:lnTo>
                  <a:pt x="69850" y="1587246"/>
                </a:lnTo>
                <a:lnTo>
                  <a:pt x="76200" y="157454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83673" y="927957"/>
            <a:ext cx="756285" cy="478155"/>
          </a:xfrm>
          <a:custGeom>
            <a:avLst/>
            <a:gdLst/>
            <a:ahLst/>
            <a:cxnLst/>
            <a:rect l="l" t="t" r="r" b="b"/>
            <a:pathLst>
              <a:path w="756284" h="478155">
                <a:moveTo>
                  <a:pt x="452881" y="1809"/>
                </a:moveTo>
                <a:lnTo>
                  <a:pt x="495930" y="13040"/>
                </a:lnTo>
                <a:lnTo>
                  <a:pt x="535638" y="32025"/>
                </a:lnTo>
                <a:lnTo>
                  <a:pt x="571012" y="57711"/>
                </a:lnTo>
                <a:lnTo>
                  <a:pt x="601059" y="89042"/>
                </a:lnTo>
                <a:lnTo>
                  <a:pt x="624783" y="124963"/>
                </a:lnTo>
                <a:lnTo>
                  <a:pt x="641191" y="164419"/>
                </a:lnTo>
                <a:lnTo>
                  <a:pt x="649288" y="206354"/>
                </a:lnTo>
                <a:lnTo>
                  <a:pt x="648080" y="249713"/>
                </a:lnTo>
                <a:lnTo>
                  <a:pt x="700914" y="267670"/>
                </a:lnTo>
                <a:lnTo>
                  <a:pt x="733948" y="298116"/>
                </a:lnTo>
                <a:lnTo>
                  <a:pt x="751004" y="332777"/>
                </a:lnTo>
                <a:lnTo>
                  <a:pt x="755903" y="363378"/>
                </a:lnTo>
                <a:lnTo>
                  <a:pt x="748879" y="400405"/>
                </a:lnTo>
                <a:lnTo>
                  <a:pt x="727614" y="437753"/>
                </a:lnTo>
                <a:lnTo>
                  <a:pt x="692396" y="466552"/>
                </a:lnTo>
                <a:lnTo>
                  <a:pt x="643508" y="477932"/>
                </a:lnTo>
                <a:lnTo>
                  <a:pt x="163956" y="477932"/>
                </a:lnTo>
                <a:lnTo>
                  <a:pt x="118077" y="470853"/>
                </a:lnTo>
                <a:lnTo>
                  <a:pt x="78523" y="451991"/>
                </a:lnTo>
                <a:lnTo>
                  <a:pt x="46116" y="423957"/>
                </a:lnTo>
                <a:lnTo>
                  <a:pt x="21679" y="389362"/>
                </a:lnTo>
                <a:lnTo>
                  <a:pt x="6033" y="350815"/>
                </a:lnTo>
                <a:lnTo>
                  <a:pt x="0" y="310927"/>
                </a:lnTo>
                <a:lnTo>
                  <a:pt x="3825" y="274806"/>
                </a:lnTo>
                <a:lnTo>
                  <a:pt x="16779" y="236950"/>
                </a:lnTo>
                <a:lnTo>
                  <a:pt x="38628" y="201066"/>
                </a:lnTo>
                <a:lnTo>
                  <a:pt x="69139" y="170863"/>
                </a:lnTo>
                <a:lnTo>
                  <a:pt x="108079" y="150048"/>
                </a:lnTo>
                <a:lnTo>
                  <a:pt x="155214" y="142330"/>
                </a:lnTo>
                <a:lnTo>
                  <a:pt x="210311" y="151415"/>
                </a:lnTo>
                <a:lnTo>
                  <a:pt x="225135" y="115203"/>
                </a:lnTo>
                <a:lnTo>
                  <a:pt x="248715" y="81157"/>
                </a:lnTo>
                <a:lnTo>
                  <a:pt x="279765" y="50945"/>
                </a:lnTo>
                <a:lnTo>
                  <a:pt x="316994" y="26236"/>
                </a:lnTo>
                <a:lnTo>
                  <a:pt x="359116" y="8698"/>
                </a:lnTo>
                <a:lnTo>
                  <a:pt x="404841" y="0"/>
                </a:lnTo>
                <a:lnTo>
                  <a:pt x="452881" y="1809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3000" y="3505200"/>
            <a:ext cx="949960" cy="76200"/>
          </a:xfrm>
          <a:custGeom>
            <a:avLst/>
            <a:gdLst/>
            <a:ahLst/>
            <a:cxnLst/>
            <a:rect l="l" t="t" r="r" b="b"/>
            <a:pathLst>
              <a:path w="949959" h="76200">
                <a:moveTo>
                  <a:pt x="873378" y="0"/>
                </a:moveTo>
                <a:lnTo>
                  <a:pt x="873378" y="76200"/>
                </a:lnTo>
                <a:lnTo>
                  <a:pt x="936878" y="44450"/>
                </a:lnTo>
                <a:lnTo>
                  <a:pt x="886078" y="44450"/>
                </a:lnTo>
                <a:lnTo>
                  <a:pt x="886078" y="31750"/>
                </a:lnTo>
                <a:lnTo>
                  <a:pt x="936878" y="31750"/>
                </a:lnTo>
                <a:lnTo>
                  <a:pt x="873378" y="0"/>
                </a:lnTo>
                <a:close/>
              </a:path>
              <a:path w="949959" h="76200">
                <a:moveTo>
                  <a:pt x="8733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73378" y="44450"/>
                </a:lnTo>
                <a:lnTo>
                  <a:pt x="873378" y="31750"/>
                </a:lnTo>
                <a:close/>
              </a:path>
              <a:path w="949959" h="76200">
                <a:moveTo>
                  <a:pt x="936878" y="31750"/>
                </a:moveTo>
                <a:lnTo>
                  <a:pt x="886078" y="31750"/>
                </a:lnTo>
                <a:lnTo>
                  <a:pt x="886078" y="44450"/>
                </a:lnTo>
                <a:lnTo>
                  <a:pt x="936878" y="44450"/>
                </a:lnTo>
                <a:lnTo>
                  <a:pt x="949578" y="38100"/>
                </a:lnTo>
                <a:lnTo>
                  <a:pt x="936878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68768" y="2848355"/>
            <a:ext cx="76200" cy="468630"/>
          </a:xfrm>
          <a:custGeom>
            <a:avLst/>
            <a:gdLst/>
            <a:ahLst/>
            <a:cxnLst/>
            <a:rect l="l" t="t" r="r" b="b"/>
            <a:pathLst>
              <a:path w="76200" h="468629">
                <a:moveTo>
                  <a:pt x="31750" y="392176"/>
                </a:moveTo>
                <a:lnTo>
                  <a:pt x="0" y="392176"/>
                </a:lnTo>
                <a:lnTo>
                  <a:pt x="38100" y="468376"/>
                </a:lnTo>
                <a:lnTo>
                  <a:pt x="69850" y="404876"/>
                </a:lnTo>
                <a:lnTo>
                  <a:pt x="31750" y="404876"/>
                </a:lnTo>
                <a:lnTo>
                  <a:pt x="31750" y="392176"/>
                </a:lnTo>
                <a:close/>
              </a:path>
              <a:path w="76200" h="468629">
                <a:moveTo>
                  <a:pt x="44450" y="0"/>
                </a:moveTo>
                <a:lnTo>
                  <a:pt x="31750" y="0"/>
                </a:lnTo>
                <a:lnTo>
                  <a:pt x="31750" y="404876"/>
                </a:lnTo>
                <a:lnTo>
                  <a:pt x="44450" y="404876"/>
                </a:lnTo>
                <a:lnTo>
                  <a:pt x="44450" y="0"/>
                </a:lnTo>
                <a:close/>
              </a:path>
              <a:path w="76200" h="468629">
                <a:moveTo>
                  <a:pt x="76200" y="392176"/>
                </a:moveTo>
                <a:lnTo>
                  <a:pt x="44450" y="392176"/>
                </a:lnTo>
                <a:lnTo>
                  <a:pt x="44450" y="404876"/>
                </a:lnTo>
                <a:lnTo>
                  <a:pt x="69850" y="404876"/>
                </a:lnTo>
                <a:lnTo>
                  <a:pt x="76200" y="39217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0" name="object 30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823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4029075" cy="207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101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By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default,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blocks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external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connections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port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1433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3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5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&gt; </a:t>
            </a:r>
            <a:r>
              <a:rPr sz="1600" spc="-10" dirty="0">
                <a:latin typeface="Segoe UI"/>
                <a:cs typeface="Segoe UI"/>
              </a:rPr>
              <a:t>Firewalls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329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54801" y="1272801"/>
            <a:ext cx="7051675" cy="5028565"/>
            <a:chOff x="4854801" y="1272801"/>
            <a:chExt cx="7051675" cy="5028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4801" y="1272801"/>
              <a:ext cx="7051333" cy="5028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164" y="2225040"/>
              <a:ext cx="6553200" cy="31333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89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5257165" cy="404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800" spc="-5" dirty="0">
                <a:latin typeface="Segoe UI Semibold"/>
                <a:cs typeface="Segoe UI Semibold"/>
              </a:rPr>
              <a:t>Managing firewall rules through </a:t>
            </a:r>
            <a:r>
              <a:rPr sz="1800" dirty="0">
                <a:latin typeface="Segoe UI Semibold"/>
                <a:cs typeface="Segoe UI Semibold"/>
              </a:rPr>
              <a:t>REST API must </a:t>
            </a:r>
            <a:r>
              <a:rPr sz="1800" spc="-5" dirty="0">
                <a:latin typeface="Segoe UI Semibold"/>
                <a:cs typeface="Segoe UI Semibold"/>
              </a:rPr>
              <a:t>be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authenticated.</a:t>
            </a:r>
            <a:endParaRPr sz="1800">
              <a:latin typeface="Segoe UI Semibold"/>
              <a:cs typeface="Segoe UI Semibold"/>
            </a:endParaRPr>
          </a:p>
          <a:p>
            <a:pPr marL="12700" marR="1327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see</a:t>
            </a:r>
            <a:r>
              <a:rPr sz="1600" spc="-5" dirty="0">
                <a:latin typeface="Segoe UI"/>
                <a:cs typeface="Segoe UI"/>
              </a:rPr>
              <a:t> Authenticating </a:t>
            </a:r>
            <a:r>
              <a:rPr sz="1600" spc="5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Requests.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can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be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created,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updated,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or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deleted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 API.</a:t>
            </a:r>
            <a:endParaRPr sz="1800">
              <a:latin typeface="Segoe UI Semibold"/>
              <a:cs typeface="Segoe UI Semibold"/>
            </a:endParaRPr>
          </a:p>
          <a:p>
            <a:pPr marL="12700" marR="426720">
              <a:lnSpc>
                <a:spcPct val="110000"/>
              </a:lnSpc>
              <a:spcBef>
                <a:spcPts val="120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</a:t>
            </a:r>
            <a:r>
              <a:rPr sz="1800" dirty="0">
                <a:latin typeface="Segoe UI Semibold"/>
                <a:cs typeface="Segoe UI Semibold"/>
              </a:rPr>
              <a:t> or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update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PUT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remove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an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existing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-5" dirty="0">
                <a:latin typeface="Segoe UI Semibold"/>
                <a:cs typeface="Segoe UI Semibold"/>
              </a:rPr>
              <a:t> the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DELETE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list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rules,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40" dirty="0">
                <a:latin typeface="Segoe UI Semibold"/>
                <a:cs typeface="Segoe UI Semibold"/>
              </a:rPr>
              <a:t> 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GET.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75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5415" y="1427988"/>
            <a:ext cx="5927090" cy="5140960"/>
          </a:xfrm>
          <a:custGeom>
            <a:avLst/>
            <a:gdLst/>
            <a:ahLst/>
            <a:cxnLst/>
            <a:rect l="l" t="t" r="r" b="b"/>
            <a:pathLst>
              <a:path w="5927090" h="5140959">
                <a:moveTo>
                  <a:pt x="0" y="5140452"/>
                </a:moveTo>
                <a:lnTo>
                  <a:pt x="5926836" y="5140452"/>
                </a:lnTo>
                <a:lnTo>
                  <a:pt x="5926836" y="0"/>
                </a:lnTo>
                <a:lnTo>
                  <a:pt x="0" y="0"/>
                </a:lnTo>
                <a:lnTo>
                  <a:pt x="0" y="5140452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9654" y="1496949"/>
            <a:ext cx="5632450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PUT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}?api-version=2014-04-01REQUEST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BODY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 marR="2462530" indent="-1968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"properties":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"startIpAddress":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"0.0.0.3",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"endIpAddress": "0.0.0.3"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DELETE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GET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92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72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Windows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PowerShell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cmdlets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8200" y="1558671"/>
            <a:ext cx="3533775" cy="181610"/>
            <a:chOff x="438200" y="1558671"/>
            <a:chExt cx="3533775" cy="18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200" y="1570355"/>
              <a:ext cx="318604" cy="131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1637690"/>
              <a:ext cx="59184" cy="162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1558671"/>
              <a:ext cx="3099498" cy="18160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2955" y="1903095"/>
            <a:ext cx="3539490" cy="181610"/>
            <a:chOff x="432955" y="1903095"/>
            <a:chExt cx="3539490" cy="1816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5" y="1913001"/>
              <a:ext cx="311873" cy="1328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07" y="1982114"/>
              <a:ext cx="59184" cy="162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426" y="1903095"/>
              <a:ext cx="3099498" cy="1816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37413" y="2247519"/>
            <a:ext cx="3535045" cy="181610"/>
            <a:chOff x="437413" y="2247519"/>
            <a:chExt cx="3535045" cy="1816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13" y="2257425"/>
              <a:ext cx="307416" cy="132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2326538"/>
              <a:ext cx="59184" cy="162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2247519"/>
              <a:ext cx="3099498" cy="1816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3715" y="2594228"/>
            <a:ext cx="134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Transact</a:t>
            </a:r>
            <a:r>
              <a:rPr sz="1800" spc="-9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4436" y="3046095"/>
            <a:ext cx="2193988" cy="1816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4436" y="3466719"/>
            <a:ext cx="2527744" cy="18160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861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ll/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95415" y="1700783"/>
            <a:ext cx="5927090" cy="298577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6685" marR="183705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Consolas"/>
                <a:cs typeface="Consolas"/>
              </a:rPr>
              <a:t># PS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 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PS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C:\&gt;</a:t>
            </a:r>
            <a:r>
              <a:rPr sz="1400" spc="3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New-AzureRmSqlServerFirewallRule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-ResourceGroupName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"myResourceGroup"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-ServerName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$servername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-FirewallRuleName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"AllowSome"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-StartIpAddress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"0.0.0.0"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-EndIpAddress "0.0.0.0“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46685" marR="1541145">
              <a:lnSpc>
                <a:spcPct val="100000"/>
              </a:lnSpc>
            </a:pPr>
            <a:r>
              <a:rPr sz="1400" spc="-5" dirty="0">
                <a:latin typeface="Consolas"/>
                <a:cs typeface="Consolas"/>
              </a:rPr>
              <a:t>--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T-SQL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EXECUTE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sp_set_firewall_rule</a:t>
            </a:r>
            <a:endParaRPr sz="1400">
              <a:latin typeface="Consolas"/>
              <a:cs typeface="Consolas"/>
            </a:endParaRPr>
          </a:p>
          <a:p>
            <a:pPr marL="1061085" marR="151257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@name = </a:t>
            </a:r>
            <a:r>
              <a:rPr sz="1400" spc="5" dirty="0">
                <a:latin typeface="Consolas"/>
                <a:cs typeface="Consolas"/>
              </a:rPr>
              <a:t>N'ContosoFirewallRule’, 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@start_ip_address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'192.168.1.1’,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@end_ip_address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'192.168.1.10'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52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843780" cy="30568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Segoe UI Semibold"/>
                <a:cs typeface="Segoe UI Semibold"/>
              </a:rPr>
              <a:t>Server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name &gt;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Firewalls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and</a:t>
            </a:r>
            <a:r>
              <a:rPr sz="1600" dirty="0">
                <a:latin typeface="Segoe UI Semibold"/>
                <a:cs typeface="Segoe UI Semibold"/>
              </a:rPr>
              <a:t> virtual</a:t>
            </a:r>
            <a:r>
              <a:rPr sz="1600" spc="-10" dirty="0">
                <a:latin typeface="Segoe UI Semibold"/>
                <a:cs typeface="Segoe UI Semibold"/>
              </a:rPr>
              <a:t> networks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REST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PowerShell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alternatives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Note: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 VMs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subnets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cannot</a:t>
            </a:r>
            <a:r>
              <a:rPr sz="1600" spc="-10" dirty="0">
                <a:latin typeface="Segoe UI"/>
                <a:cs typeface="Segoe UI"/>
              </a:rPr>
              <a:t> communicate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Warehouse.</a:t>
            </a:r>
            <a:endParaRPr sz="1600">
              <a:latin typeface="Segoe UI"/>
              <a:cs typeface="Segoe UI"/>
            </a:endParaRPr>
          </a:p>
          <a:p>
            <a:pPr marL="12700" marR="53975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There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the </a:t>
            </a:r>
            <a:r>
              <a:rPr sz="1600" spc="-10" dirty="0">
                <a:latin typeface="Segoe UI"/>
                <a:cs typeface="Segoe UI"/>
              </a:rPr>
              <a:t>rule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38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55180" y="1313688"/>
            <a:ext cx="4721860" cy="4994275"/>
            <a:chOff x="7155180" y="1313688"/>
            <a:chExt cx="4721860" cy="4994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7372" y="1325880"/>
              <a:ext cx="4696968" cy="4960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61276" y="1319784"/>
              <a:ext cx="4709160" cy="4982210"/>
            </a:xfrm>
            <a:custGeom>
              <a:avLst/>
              <a:gdLst/>
              <a:ahLst/>
              <a:cxnLst/>
              <a:rect l="l" t="t" r="r" b="b"/>
              <a:pathLst>
                <a:path w="4709159" h="4982210">
                  <a:moveTo>
                    <a:pt x="0" y="4981956"/>
                  </a:moveTo>
                  <a:lnTo>
                    <a:pt x="4709160" y="4981956"/>
                  </a:lnTo>
                  <a:lnTo>
                    <a:pt x="4709160" y="0"/>
                  </a:lnTo>
                  <a:lnTo>
                    <a:pt x="0" y="0"/>
                  </a:lnTo>
                  <a:lnTo>
                    <a:pt x="0" y="4981956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630762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46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920" y="1659712"/>
            <a:ext cx="8933109" cy="3627916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algn="l"/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Exercise 1-Securing Azure Synapse Analytics supporting infrastructure</a:t>
            </a:r>
            <a:br>
              <a:rPr lang="en-US"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endParaRPr lang="en-US" dirty="0"/>
          </a:p>
          <a:p>
            <a:pPr marL="12700">
              <a:spcBef>
                <a:spcPts val="100"/>
              </a:spcBef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1: Observing the SQL Active Directory admin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2: Manage IP firewall rules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Duration: 10 Minutes</a:t>
            </a:r>
            <a:br>
              <a:rPr lang="en-US" sz="5400" dirty="0"/>
            </a:br>
            <a:endParaRPr lang="en-US" sz="5400" b="0" dirty="0">
              <a:solidFill>
                <a:srgbClr val="7E7E7E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261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40" y="3225546"/>
            <a:ext cx="6354318" cy="692497"/>
          </a:xfrm>
        </p:spPr>
        <p:txBody>
          <a:bodyPr/>
          <a:lstStyle/>
          <a:p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BREAK	[5 Minutes]</a:t>
            </a:r>
          </a:p>
        </p:txBody>
      </p:sp>
    </p:spTree>
    <p:extLst>
      <p:ext uri="{BB962C8B-B14F-4D97-AF65-F5344CB8AC3E}">
        <p14:creationId xmlns:p14="http://schemas.microsoft.com/office/powerpoint/2010/main" val="24079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945331" cy="2614818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algn="l"/>
            <a:r>
              <a:rPr lang="en-US" sz="5400" b="0" spc="-150">
                <a:solidFill>
                  <a:srgbClr val="0078D3"/>
                </a:solidFill>
                <a:latin typeface="Segoe UI Semibold"/>
                <a:cs typeface="Segoe UI Semibold"/>
              </a:rPr>
              <a:t>Module 2: </a:t>
            </a:r>
            <a:r>
              <a:rPr lang="en-US"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Azure Active directory authentication  </a:t>
            </a:r>
          </a:p>
          <a:p>
            <a:pPr marL="12700" marR="5080">
              <a:lnSpc>
                <a:spcPts val="5840"/>
              </a:lnSpc>
              <a:spcBef>
                <a:spcPts val="830"/>
              </a:spcBef>
            </a:pPr>
            <a:endParaRPr sz="5400" b="0" dirty="0">
              <a:solidFill>
                <a:srgbClr val="7E7E7E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522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49627" y="1639832"/>
            <a:ext cx="594360" cy="594360"/>
            <a:chOff x="3849627" y="1639832"/>
            <a:chExt cx="594360" cy="594360"/>
          </a:xfrm>
        </p:grpSpPr>
        <p:sp>
          <p:nvSpPr>
            <p:cNvPr id="3" name="object 3"/>
            <p:cNvSpPr/>
            <p:nvPr/>
          </p:nvSpPr>
          <p:spPr>
            <a:xfrm>
              <a:off x="3849627" y="163983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6738" y="0"/>
                  </a:moveTo>
                  <a:lnTo>
                    <a:pt x="248675" y="3891"/>
                  </a:lnTo>
                  <a:lnTo>
                    <a:pt x="203056" y="15158"/>
                  </a:lnTo>
                  <a:lnTo>
                    <a:pt x="160496" y="33187"/>
                  </a:lnTo>
                  <a:lnTo>
                    <a:pt x="121612" y="57363"/>
                  </a:lnTo>
                  <a:lnTo>
                    <a:pt x="87020" y="87074"/>
                  </a:lnTo>
                  <a:lnTo>
                    <a:pt x="57335" y="121706"/>
                  </a:lnTo>
                  <a:lnTo>
                    <a:pt x="33175" y="160645"/>
                  </a:lnTo>
                  <a:lnTo>
                    <a:pt x="15155" y="203278"/>
                  </a:lnTo>
                  <a:lnTo>
                    <a:pt x="3891" y="248992"/>
                  </a:lnTo>
                  <a:lnTo>
                    <a:pt x="0" y="297173"/>
                  </a:lnTo>
                  <a:lnTo>
                    <a:pt x="3891" y="345235"/>
                  </a:lnTo>
                  <a:lnTo>
                    <a:pt x="15155" y="390855"/>
                  </a:lnTo>
                  <a:lnTo>
                    <a:pt x="33175" y="433415"/>
                  </a:lnTo>
                  <a:lnTo>
                    <a:pt x="57336" y="472299"/>
                  </a:lnTo>
                  <a:lnTo>
                    <a:pt x="87020" y="506891"/>
                  </a:lnTo>
                  <a:lnTo>
                    <a:pt x="121612" y="536576"/>
                  </a:lnTo>
                  <a:lnTo>
                    <a:pt x="160496" y="560736"/>
                  </a:lnTo>
                  <a:lnTo>
                    <a:pt x="203056" y="578757"/>
                  </a:lnTo>
                  <a:lnTo>
                    <a:pt x="248676" y="590021"/>
                  </a:lnTo>
                  <a:lnTo>
                    <a:pt x="296738" y="593913"/>
                  </a:lnTo>
                  <a:lnTo>
                    <a:pt x="344813" y="590021"/>
                  </a:lnTo>
                  <a:lnTo>
                    <a:pt x="390465" y="578757"/>
                  </a:lnTo>
                  <a:lnTo>
                    <a:pt x="433074" y="560737"/>
                  </a:lnTo>
                  <a:lnTo>
                    <a:pt x="472017" y="536576"/>
                  </a:lnTo>
                  <a:lnTo>
                    <a:pt x="506674" y="506892"/>
                  </a:lnTo>
                  <a:lnTo>
                    <a:pt x="536422" y="472299"/>
                  </a:lnTo>
                  <a:lnTo>
                    <a:pt x="560642" y="433415"/>
                  </a:lnTo>
                  <a:lnTo>
                    <a:pt x="578711" y="390855"/>
                  </a:lnTo>
                  <a:lnTo>
                    <a:pt x="590008" y="345236"/>
                  </a:lnTo>
                  <a:lnTo>
                    <a:pt x="593911" y="297173"/>
                  </a:lnTo>
                  <a:lnTo>
                    <a:pt x="538217" y="297173"/>
                  </a:lnTo>
                  <a:lnTo>
                    <a:pt x="533302" y="345631"/>
                  </a:lnTo>
                  <a:lnTo>
                    <a:pt x="519209" y="390822"/>
                  </a:lnTo>
                  <a:lnTo>
                    <a:pt x="496917" y="431760"/>
                  </a:lnTo>
                  <a:lnTo>
                    <a:pt x="467406" y="467462"/>
                  </a:lnTo>
                  <a:lnTo>
                    <a:pt x="431653" y="496943"/>
                  </a:lnTo>
                  <a:lnTo>
                    <a:pt x="390638" y="519219"/>
                  </a:lnTo>
                  <a:lnTo>
                    <a:pt x="345340" y="533307"/>
                  </a:lnTo>
                  <a:lnTo>
                    <a:pt x="296738" y="538221"/>
                  </a:lnTo>
                  <a:lnTo>
                    <a:pt x="248280" y="533307"/>
                  </a:lnTo>
                  <a:lnTo>
                    <a:pt x="203090" y="519219"/>
                  </a:lnTo>
                  <a:lnTo>
                    <a:pt x="162153" y="496943"/>
                  </a:lnTo>
                  <a:lnTo>
                    <a:pt x="126452" y="467462"/>
                  </a:lnTo>
                  <a:lnTo>
                    <a:pt x="96972" y="431760"/>
                  </a:lnTo>
                  <a:lnTo>
                    <a:pt x="74696" y="390822"/>
                  </a:lnTo>
                  <a:lnTo>
                    <a:pt x="60609" y="345631"/>
                  </a:lnTo>
                  <a:lnTo>
                    <a:pt x="55694" y="297173"/>
                  </a:lnTo>
                  <a:lnTo>
                    <a:pt x="60609" y="248571"/>
                  </a:lnTo>
                  <a:lnTo>
                    <a:pt x="74696" y="203273"/>
                  </a:lnTo>
                  <a:lnTo>
                    <a:pt x="96971" y="162258"/>
                  </a:lnTo>
                  <a:lnTo>
                    <a:pt x="126452" y="126505"/>
                  </a:lnTo>
                  <a:lnTo>
                    <a:pt x="162152" y="96993"/>
                  </a:lnTo>
                  <a:lnTo>
                    <a:pt x="203090" y="74702"/>
                  </a:lnTo>
                  <a:lnTo>
                    <a:pt x="248280" y="60609"/>
                  </a:lnTo>
                  <a:lnTo>
                    <a:pt x="296738" y="55694"/>
                  </a:lnTo>
                  <a:lnTo>
                    <a:pt x="296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20616" y="1770811"/>
              <a:ext cx="344170" cy="258445"/>
            </a:xfrm>
            <a:custGeom>
              <a:avLst/>
              <a:gdLst/>
              <a:ahLst/>
              <a:cxnLst/>
              <a:rect l="l" t="t" r="r" b="b"/>
              <a:pathLst>
                <a:path w="344170" h="258444">
                  <a:moveTo>
                    <a:pt x="343725" y="39585"/>
                  </a:moveTo>
                  <a:lnTo>
                    <a:pt x="304139" y="0"/>
                  </a:lnTo>
                  <a:lnTo>
                    <a:pt x="125196" y="179285"/>
                  </a:lnTo>
                  <a:lnTo>
                    <a:pt x="39154" y="93535"/>
                  </a:lnTo>
                  <a:lnTo>
                    <a:pt x="0" y="132702"/>
                  </a:lnTo>
                  <a:lnTo>
                    <a:pt x="85775" y="218782"/>
                  </a:lnTo>
                  <a:lnTo>
                    <a:pt x="124866" y="258013"/>
                  </a:lnTo>
                  <a:lnTo>
                    <a:pt x="343725" y="3958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434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366" y="2434844"/>
            <a:ext cx="2867025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configure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Analytics?</a:t>
            </a:r>
            <a:endParaRPr sz="1800">
              <a:latin typeface="Segoe UI Semibold"/>
              <a:cs typeface="Segoe UI Semibold"/>
            </a:endParaRPr>
          </a:p>
          <a:p>
            <a:pPr marL="12700" marR="12065">
              <a:lnSpc>
                <a:spcPct val="110000"/>
              </a:lnSpc>
              <a:spcBef>
                <a:spcPts val="1050"/>
              </a:spcBef>
            </a:pPr>
            <a:r>
              <a:rPr sz="1400" dirty="0">
                <a:latin typeface="Segoe UI"/>
                <a:cs typeface="Segoe UI"/>
              </a:rPr>
              <a:t>I want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additional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form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multi-factor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authentication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3654" y="2457703"/>
            <a:ext cx="2605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allow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non-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Microsoft</a:t>
            </a:r>
            <a:r>
              <a:rPr sz="18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accounts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able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authenticate?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957" y="1620020"/>
            <a:ext cx="295275" cy="594360"/>
            <a:chOff x="473957" y="1620020"/>
            <a:chExt cx="295275" cy="594360"/>
          </a:xfrm>
        </p:grpSpPr>
        <p:sp>
          <p:nvSpPr>
            <p:cNvPr id="9" name="object 9"/>
            <p:cNvSpPr/>
            <p:nvPr/>
          </p:nvSpPr>
          <p:spPr>
            <a:xfrm>
              <a:off x="473957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771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44" y="1768389"/>
              <a:ext cx="203461" cy="2784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1396" y="4130166"/>
            <a:ext cx="1390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3" name="object 2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55730" cy="12331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7943" y="1092708"/>
            <a:ext cx="437557" cy="4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0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631815" cy="423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Manage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location.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Enable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other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Microsoft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groups.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600" spc="-5" dirty="0">
                <a:latin typeface="Segoe UI"/>
                <a:cs typeface="Segoe UI"/>
              </a:rPr>
              <a:t>Alternative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SQL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</a:t>
            </a:r>
            <a:endParaRPr sz="1600">
              <a:latin typeface="Segoe UI"/>
              <a:cs typeface="Segoe UI"/>
            </a:endParaRPr>
          </a:p>
          <a:p>
            <a:pPr marL="12700" marR="835025">
              <a:lnSpc>
                <a:spcPct val="172500"/>
              </a:lnSpc>
            </a:pPr>
            <a:r>
              <a:rPr sz="1600" spc="-5" dirty="0">
                <a:latin typeface="Segoe UI"/>
                <a:cs typeface="Segoe UI"/>
              </a:rPr>
              <a:t>Limits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proliferation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databases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password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rotation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place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Enables 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external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-5" dirty="0">
                <a:latin typeface="Segoe UI"/>
                <a:cs typeface="Segoe UI"/>
              </a:rPr>
              <a:t> 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7125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4754" y="2320289"/>
            <a:ext cx="3916679" cy="2162810"/>
          </a:xfrm>
          <a:custGeom>
            <a:avLst/>
            <a:gdLst/>
            <a:ahLst/>
            <a:cxnLst/>
            <a:rect l="l" t="t" r="r" b="b"/>
            <a:pathLst>
              <a:path w="3916679" h="2162810">
                <a:moveTo>
                  <a:pt x="869569" y="2162556"/>
                </a:moveTo>
                <a:lnTo>
                  <a:pt x="2377580" y="2162556"/>
                </a:lnTo>
                <a:lnTo>
                  <a:pt x="3151965" y="2162556"/>
                </a:lnTo>
                <a:lnTo>
                  <a:pt x="3437264" y="2162556"/>
                </a:lnTo>
                <a:lnTo>
                  <a:pt x="3478022" y="2162556"/>
                </a:lnTo>
                <a:lnTo>
                  <a:pt x="3525185" y="2159932"/>
                </a:lnTo>
                <a:lnTo>
                  <a:pt x="3571033" y="2152246"/>
                </a:lnTo>
                <a:lnTo>
                  <a:pt x="3615277" y="2139770"/>
                </a:lnTo>
                <a:lnTo>
                  <a:pt x="3657631" y="2122778"/>
                </a:lnTo>
                <a:lnTo>
                  <a:pt x="3697807" y="2101544"/>
                </a:lnTo>
                <a:lnTo>
                  <a:pt x="3735519" y="2076342"/>
                </a:lnTo>
                <a:lnTo>
                  <a:pt x="3770479" y="2047446"/>
                </a:lnTo>
                <a:lnTo>
                  <a:pt x="3802401" y="2015129"/>
                </a:lnTo>
                <a:lnTo>
                  <a:pt x="3830998" y="1979666"/>
                </a:lnTo>
                <a:lnTo>
                  <a:pt x="3855983" y="1941331"/>
                </a:lnTo>
                <a:lnTo>
                  <a:pt x="3877068" y="1900397"/>
                </a:lnTo>
                <a:lnTo>
                  <a:pt x="3893968" y="1857138"/>
                </a:lnTo>
                <a:lnTo>
                  <a:pt x="3906394" y="1811828"/>
                </a:lnTo>
                <a:lnTo>
                  <a:pt x="3914060" y="1764741"/>
                </a:lnTo>
                <a:lnTo>
                  <a:pt x="3916679" y="1716151"/>
                </a:lnTo>
                <a:lnTo>
                  <a:pt x="3913842" y="1665058"/>
                </a:lnTo>
                <a:lnTo>
                  <a:pt x="3905526" y="1615863"/>
                </a:lnTo>
                <a:lnTo>
                  <a:pt x="3892026" y="1568858"/>
                </a:lnTo>
                <a:lnTo>
                  <a:pt x="3873636" y="1524338"/>
                </a:lnTo>
                <a:lnTo>
                  <a:pt x="3850651" y="1482596"/>
                </a:lnTo>
                <a:lnTo>
                  <a:pt x="3823366" y="1443926"/>
                </a:lnTo>
                <a:lnTo>
                  <a:pt x="3792075" y="1408621"/>
                </a:lnTo>
                <a:lnTo>
                  <a:pt x="3757073" y="1376976"/>
                </a:lnTo>
                <a:lnTo>
                  <a:pt x="3718655" y="1349283"/>
                </a:lnTo>
                <a:lnTo>
                  <a:pt x="3677114" y="1325837"/>
                </a:lnTo>
                <a:lnTo>
                  <a:pt x="3632746" y="1306931"/>
                </a:lnTo>
                <a:lnTo>
                  <a:pt x="3585845" y="1292860"/>
                </a:lnTo>
                <a:lnTo>
                  <a:pt x="3564550" y="1247667"/>
                </a:lnTo>
                <a:lnTo>
                  <a:pt x="3540327" y="1204492"/>
                </a:lnTo>
                <a:lnTo>
                  <a:pt x="3513310" y="1163467"/>
                </a:lnTo>
                <a:lnTo>
                  <a:pt x="3483634" y="1124728"/>
                </a:lnTo>
                <a:lnTo>
                  <a:pt x="3451432" y="1088409"/>
                </a:lnTo>
                <a:lnTo>
                  <a:pt x="3416840" y="1054646"/>
                </a:lnTo>
                <a:lnTo>
                  <a:pt x="3379993" y="1023572"/>
                </a:lnTo>
                <a:lnTo>
                  <a:pt x="3341026" y="995323"/>
                </a:lnTo>
                <a:lnTo>
                  <a:pt x="3300072" y="970032"/>
                </a:lnTo>
                <a:lnTo>
                  <a:pt x="3257266" y="947836"/>
                </a:lnTo>
                <a:lnTo>
                  <a:pt x="3212744" y="928868"/>
                </a:lnTo>
                <a:lnTo>
                  <a:pt x="3166640" y="913264"/>
                </a:lnTo>
                <a:lnTo>
                  <a:pt x="3119089" y="901157"/>
                </a:lnTo>
                <a:lnTo>
                  <a:pt x="3070225" y="892683"/>
                </a:lnTo>
                <a:lnTo>
                  <a:pt x="3066773" y="845319"/>
                </a:lnTo>
                <a:lnTo>
                  <a:pt x="3060935" y="798594"/>
                </a:lnTo>
                <a:lnTo>
                  <a:pt x="3052771" y="752570"/>
                </a:lnTo>
                <a:lnTo>
                  <a:pt x="3042343" y="707308"/>
                </a:lnTo>
                <a:lnTo>
                  <a:pt x="3029714" y="662871"/>
                </a:lnTo>
                <a:lnTo>
                  <a:pt x="3014945" y="619320"/>
                </a:lnTo>
                <a:lnTo>
                  <a:pt x="2998098" y="576717"/>
                </a:lnTo>
                <a:lnTo>
                  <a:pt x="2979235" y="535125"/>
                </a:lnTo>
                <a:lnTo>
                  <a:pt x="2958418" y="494605"/>
                </a:lnTo>
                <a:lnTo>
                  <a:pt x="2935710" y="455220"/>
                </a:lnTo>
                <a:lnTo>
                  <a:pt x="2911171" y="417032"/>
                </a:lnTo>
                <a:lnTo>
                  <a:pt x="2884864" y="380101"/>
                </a:lnTo>
                <a:lnTo>
                  <a:pt x="2856851" y="344492"/>
                </a:lnTo>
                <a:lnTo>
                  <a:pt x="2827193" y="310264"/>
                </a:lnTo>
                <a:lnTo>
                  <a:pt x="2795954" y="277482"/>
                </a:lnTo>
                <a:lnTo>
                  <a:pt x="2763193" y="246205"/>
                </a:lnTo>
                <a:lnTo>
                  <a:pt x="2728974" y="216497"/>
                </a:lnTo>
                <a:lnTo>
                  <a:pt x="2693359" y="188420"/>
                </a:lnTo>
                <a:lnTo>
                  <a:pt x="2656409" y="162035"/>
                </a:lnTo>
                <a:lnTo>
                  <a:pt x="2618186" y="137405"/>
                </a:lnTo>
                <a:lnTo>
                  <a:pt x="2578752" y="114591"/>
                </a:lnTo>
                <a:lnTo>
                  <a:pt x="2538169" y="93656"/>
                </a:lnTo>
                <a:lnTo>
                  <a:pt x="2496499" y="74661"/>
                </a:lnTo>
                <a:lnTo>
                  <a:pt x="2453805" y="57668"/>
                </a:lnTo>
                <a:lnTo>
                  <a:pt x="2410147" y="42741"/>
                </a:lnTo>
                <a:lnTo>
                  <a:pt x="2365587" y="29939"/>
                </a:lnTo>
                <a:lnTo>
                  <a:pt x="2320189" y="19326"/>
                </a:lnTo>
                <a:lnTo>
                  <a:pt x="2274013" y="10964"/>
                </a:lnTo>
                <a:lnTo>
                  <a:pt x="2227122" y="4914"/>
                </a:lnTo>
                <a:lnTo>
                  <a:pt x="2179577" y="1238"/>
                </a:lnTo>
                <a:lnTo>
                  <a:pt x="2131441" y="0"/>
                </a:lnTo>
                <a:lnTo>
                  <a:pt x="2081331" y="1325"/>
                </a:lnTo>
                <a:lnTo>
                  <a:pt x="2031776" y="5262"/>
                </a:lnTo>
                <a:lnTo>
                  <a:pt x="1982854" y="11749"/>
                </a:lnTo>
                <a:lnTo>
                  <a:pt x="1934644" y="20725"/>
                </a:lnTo>
                <a:lnTo>
                  <a:pt x="1887222" y="32130"/>
                </a:lnTo>
                <a:lnTo>
                  <a:pt x="1840668" y="45903"/>
                </a:lnTo>
                <a:lnTo>
                  <a:pt x="1795058" y="61983"/>
                </a:lnTo>
                <a:lnTo>
                  <a:pt x="1750472" y="80310"/>
                </a:lnTo>
                <a:lnTo>
                  <a:pt x="1706986" y="100822"/>
                </a:lnTo>
                <a:lnTo>
                  <a:pt x="1664680" y="123460"/>
                </a:lnTo>
                <a:lnTo>
                  <a:pt x="1623631" y="148161"/>
                </a:lnTo>
                <a:lnTo>
                  <a:pt x="1583917" y="174866"/>
                </a:lnTo>
                <a:lnTo>
                  <a:pt x="1545616" y="203513"/>
                </a:lnTo>
                <a:lnTo>
                  <a:pt x="1508806" y="234042"/>
                </a:lnTo>
                <a:lnTo>
                  <a:pt x="1473565" y="266393"/>
                </a:lnTo>
                <a:lnTo>
                  <a:pt x="1439971" y="300503"/>
                </a:lnTo>
                <a:lnTo>
                  <a:pt x="1408103" y="336314"/>
                </a:lnTo>
                <a:lnTo>
                  <a:pt x="1378037" y="373763"/>
                </a:lnTo>
                <a:lnTo>
                  <a:pt x="1349852" y="412790"/>
                </a:lnTo>
                <a:lnTo>
                  <a:pt x="1323627" y="453335"/>
                </a:lnTo>
                <a:lnTo>
                  <a:pt x="1299439" y="495336"/>
                </a:lnTo>
                <a:lnTo>
                  <a:pt x="1277366" y="538734"/>
                </a:lnTo>
                <a:lnTo>
                  <a:pt x="1230470" y="514192"/>
                </a:lnTo>
                <a:lnTo>
                  <a:pt x="1182233" y="492633"/>
                </a:lnTo>
                <a:lnTo>
                  <a:pt x="1132743" y="474145"/>
                </a:lnTo>
                <a:lnTo>
                  <a:pt x="1082087" y="458819"/>
                </a:lnTo>
                <a:lnTo>
                  <a:pt x="1030354" y="446743"/>
                </a:lnTo>
                <a:lnTo>
                  <a:pt x="977632" y="438007"/>
                </a:lnTo>
                <a:lnTo>
                  <a:pt x="924007" y="432699"/>
                </a:lnTo>
                <a:lnTo>
                  <a:pt x="869569" y="430911"/>
                </a:lnTo>
                <a:lnTo>
                  <a:pt x="822148" y="432208"/>
                </a:lnTo>
                <a:lnTo>
                  <a:pt x="775361" y="436053"/>
                </a:lnTo>
                <a:lnTo>
                  <a:pt x="729276" y="442379"/>
                </a:lnTo>
                <a:lnTo>
                  <a:pt x="683960" y="451117"/>
                </a:lnTo>
                <a:lnTo>
                  <a:pt x="639483" y="462198"/>
                </a:lnTo>
                <a:lnTo>
                  <a:pt x="595912" y="475554"/>
                </a:lnTo>
                <a:lnTo>
                  <a:pt x="553316" y="491116"/>
                </a:lnTo>
                <a:lnTo>
                  <a:pt x="511764" y="508816"/>
                </a:lnTo>
                <a:lnTo>
                  <a:pt x="471323" y="528586"/>
                </a:lnTo>
                <a:lnTo>
                  <a:pt x="432063" y="550356"/>
                </a:lnTo>
                <a:lnTo>
                  <a:pt x="394051" y="574060"/>
                </a:lnTo>
                <a:lnTo>
                  <a:pt x="357356" y="599627"/>
                </a:lnTo>
                <a:lnTo>
                  <a:pt x="322047" y="626991"/>
                </a:lnTo>
                <a:lnTo>
                  <a:pt x="288191" y="656082"/>
                </a:lnTo>
                <a:lnTo>
                  <a:pt x="255857" y="686831"/>
                </a:lnTo>
                <a:lnTo>
                  <a:pt x="225114" y="719172"/>
                </a:lnTo>
                <a:lnTo>
                  <a:pt x="196029" y="753034"/>
                </a:lnTo>
                <a:lnTo>
                  <a:pt x="168672" y="788349"/>
                </a:lnTo>
                <a:lnTo>
                  <a:pt x="143110" y="825050"/>
                </a:lnTo>
                <a:lnTo>
                  <a:pt x="119412" y="863068"/>
                </a:lnTo>
                <a:lnTo>
                  <a:pt x="97647" y="902334"/>
                </a:lnTo>
                <a:lnTo>
                  <a:pt x="77883" y="942780"/>
                </a:lnTo>
                <a:lnTo>
                  <a:pt x="60187" y="984337"/>
                </a:lnTo>
                <a:lnTo>
                  <a:pt x="44629" y="1026937"/>
                </a:lnTo>
                <a:lnTo>
                  <a:pt x="31277" y="1070511"/>
                </a:lnTo>
                <a:lnTo>
                  <a:pt x="20200" y="1114992"/>
                </a:lnTo>
                <a:lnTo>
                  <a:pt x="11465" y="1160310"/>
                </a:lnTo>
                <a:lnTo>
                  <a:pt x="5141" y="1206398"/>
                </a:lnTo>
                <a:lnTo>
                  <a:pt x="1296" y="1253186"/>
                </a:lnTo>
                <a:lnTo>
                  <a:pt x="0" y="1300607"/>
                </a:lnTo>
                <a:lnTo>
                  <a:pt x="1296" y="1347290"/>
                </a:lnTo>
                <a:lnTo>
                  <a:pt x="5141" y="1393389"/>
                </a:lnTo>
                <a:lnTo>
                  <a:pt x="11465" y="1438834"/>
                </a:lnTo>
                <a:lnTo>
                  <a:pt x="20200" y="1483555"/>
                </a:lnTo>
                <a:lnTo>
                  <a:pt x="31277" y="1527482"/>
                </a:lnTo>
                <a:lnTo>
                  <a:pt x="44629" y="1570544"/>
                </a:lnTo>
                <a:lnTo>
                  <a:pt x="60187" y="1612673"/>
                </a:lnTo>
                <a:lnTo>
                  <a:pt x="77883" y="1653796"/>
                </a:lnTo>
                <a:lnTo>
                  <a:pt x="97647" y="1693845"/>
                </a:lnTo>
                <a:lnTo>
                  <a:pt x="119412" y="1732750"/>
                </a:lnTo>
                <a:lnTo>
                  <a:pt x="143110" y="1770440"/>
                </a:lnTo>
                <a:lnTo>
                  <a:pt x="168672" y="1806845"/>
                </a:lnTo>
                <a:lnTo>
                  <a:pt x="196029" y="1841895"/>
                </a:lnTo>
                <a:lnTo>
                  <a:pt x="225114" y="1875520"/>
                </a:lnTo>
                <a:lnTo>
                  <a:pt x="255857" y="1907651"/>
                </a:lnTo>
                <a:lnTo>
                  <a:pt x="288191" y="1938216"/>
                </a:lnTo>
                <a:lnTo>
                  <a:pt x="322047" y="1967146"/>
                </a:lnTo>
                <a:lnTo>
                  <a:pt x="357356" y="1994371"/>
                </a:lnTo>
                <a:lnTo>
                  <a:pt x="394051" y="2019821"/>
                </a:lnTo>
                <a:lnTo>
                  <a:pt x="432063" y="2043425"/>
                </a:lnTo>
                <a:lnTo>
                  <a:pt x="471323" y="2065114"/>
                </a:lnTo>
                <a:lnTo>
                  <a:pt x="511764" y="2084817"/>
                </a:lnTo>
                <a:lnTo>
                  <a:pt x="553316" y="2102465"/>
                </a:lnTo>
                <a:lnTo>
                  <a:pt x="595912" y="2117987"/>
                </a:lnTo>
                <a:lnTo>
                  <a:pt x="639483" y="2131313"/>
                </a:lnTo>
                <a:lnTo>
                  <a:pt x="683960" y="2142373"/>
                </a:lnTo>
                <a:lnTo>
                  <a:pt x="729276" y="2151098"/>
                </a:lnTo>
                <a:lnTo>
                  <a:pt x="775361" y="2157417"/>
                </a:lnTo>
                <a:lnTo>
                  <a:pt x="822148" y="2161259"/>
                </a:lnTo>
                <a:lnTo>
                  <a:pt x="869569" y="2162556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66187" y="960923"/>
                </a:lnTo>
                <a:lnTo>
                  <a:pt x="619681" y="1006714"/>
                </a:lnTo>
                <a:lnTo>
                  <a:pt x="657594" y="1026690"/>
                </a:lnTo>
                <a:lnTo>
                  <a:pt x="702021" y="1044352"/>
                </a:lnTo>
                <a:lnTo>
                  <a:pt x="752264" y="1059422"/>
                </a:lnTo>
                <a:lnTo>
                  <a:pt x="807627" y="1071625"/>
                </a:lnTo>
                <a:lnTo>
                  <a:pt x="867411" y="1080684"/>
                </a:lnTo>
                <a:lnTo>
                  <a:pt x="930921" y="1086322"/>
                </a:lnTo>
                <a:lnTo>
                  <a:pt x="997457" y="1088263"/>
                </a:lnTo>
                <a:lnTo>
                  <a:pt x="1063994" y="1086322"/>
                </a:lnTo>
                <a:lnTo>
                  <a:pt x="1127504" y="1080684"/>
                </a:lnTo>
                <a:lnTo>
                  <a:pt x="1187288" y="1071625"/>
                </a:lnTo>
                <a:lnTo>
                  <a:pt x="1242651" y="1059422"/>
                </a:lnTo>
                <a:lnTo>
                  <a:pt x="1292894" y="1044352"/>
                </a:lnTo>
                <a:lnTo>
                  <a:pt x="1337321" y="1026690"/>
                </a:lnTo>
                <a:lnTo>
                  <a:pt x="1375234" y="1006714"/>
                </a:lnTo>
                <a:lnTo>
                  <a:pt x="1428728" y="960923"/>
                </a:lnTo>
                <a:lnTo>
                  <a:pt x="1447800" y="909193"/>
                </a:lnTo>
                <a:lnTo>
                  <a:pt x="1442915" y="882720"/>
                </a:lnTo>
                <a:lnTo>
                  <a:pt x="1405935" y="833663"/>
                </a:lnTo>
                <a:lnTo>
                  <a:pt x="1337321" y="791640"/>
                </a:lnTo>
                <a:lnTo>
                  <a:pt x="1292894" y="773961"/>
                </a:lnTo>
                <a:lnTo>
                  <a:pt x="1242651" y="758874"/>
                </a:lnTo>
                <a:lnTo>
                  <a:pt x="1187288" y="746656"/>
                </a:lnTo>
                <a:lnTo>
                  <a:pt x="1127504" y="737585"/>
                </a:lnTo>
                <a:lnTo>
                  <a:pt x="1063994" y="731939"/>
                </a:lnTo>
                <a:lnTo>
                  <a:pt x="997457" y="729996"/>
                </a:lnTo>
                <a:lnTo>
                  <a:pt x="930921" y="731939"/>
                </a:lnTo>
                <a:lnTo>
                  <a:pt x="867411" y="737585"/>
                </a:lnTo>
                <a:lnTo>
                  <a:pt x="807627" y="746656"/>
                </a:lnTo>
                <a:lnTo>
                  <a:pt x="752264" y="758874"/>
                </a:lnTo>
                <a:lnTo>
                  <a:pt x="702021" y="773961"/>
                </a:lnTo>
                <a:lnTo>
                  <a:pt x="657594" y="791640"/>
                </a:lnTo>
                <a:lnTo>
                  <a:pt x="619681" y="811633"/>
                </a:lnTo>
                <a:lnTo>
                  <a:pt x="566187" y="857451"/>
                </a:lnTo>
                <a:lnTo>
                  <a:pt x="547116" y="909193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47116" y="1736471"/>
                </a:lnTo>
                <a:lnTo>
                  <a:pt x="552000" y="1762943"/>
                </a:lnTo>
                <a:lnTo>
                  <a:pt x="588980" y="1812000"/>
                </a:lnTo>
                <a:lnTo>
                  <a:pt x="657594" y="1854023"/>
                </a:lnTo>
                <a:lnTo>
                  <a:pt x="702021" y="1871702"/>
                </a:lnTo>
                <a:lnTo>
                  <a:pt x="752264" y="1886789"/>
                </a:lnTo>
                <a:lnTo>
                  <a:pt x="807627" y="1899007"/>
                </a:lnTo>
                <a:lnTo>
                  <a:pt x="867411" y="1908078"/>
                </a:lnTo>
                <a:lnTo>
                  <a:pt x="930921" y="1913724"/>
                </a:lnTo>
                <a:lnTo>
                  <a:pt x="997457" y="1915668"/>
                </a:lnTo>
                <a:lnTo>
                  <a:pt x="1063994" y="1913724"/>
                </a:lnTo>
                <a:lnTo>
                  <a:pt x="1127504" y="1908078"/>
                </a:lnTo>
                <a:lnTo>
                  <a:pt x="1187288" y="1899007"/>
                </a:lnTo>
                <a:lnTo>
                  <a:pt x="1242651" y="1886789"/>
                </a:lnTo>
                <a:lnTo>
                  <a:pt x="1292894" y="1871702"/>
                </a:lnTo>
                <a:lnTo>
                  <a:pt x="1337321" y="1854023"/>
                </a:lnTo>
                <a:lnTo>
                  <a:pt x="1375234" y="1834030"/>
                </a:lnTo>
                <a:lnTo>
                  <a:pt x="1428728" y="1788212"/>
                </a:lnTo>
                <a:lnTo>
                  <a:pt x="1447800" y="1736471"/>
                </a:lnTo>
                <a:lnTo>
                  <a:pt x="1447800" y="909193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9890" y="1544828"/>
            <a:ext cx="225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6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6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7280" y="3381273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5028" y="3287267"/>
            <a:ext cx="3263265" cy="2897505"/>
            <a:chOff x="8225028" y="3287267"/>
            <a:chExt cx="3263265" cy="28975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8188" y="5756147"/>
              <a:ext cx="246252" cy="2455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6974" y="5991809"/>
              <a:ext cx="364490" cy="182880"/>
            </a:xfrm>
            <a:custGeom>
              <a:avLst/>
              <a:gdLst/>
              <a:ahLst/>
              <a:cxnLst/>
              <a:rect l="l" t="t" r="r" b="b"/>
              <a:pathLst>
                <a:path w="364490" h="182879">
                  <a:moveTo>
                    <a:pt x="364235" y="182676"/>
                  </a:moveTo>
                  <a:lnTo>
                    <a:pt x="357739" y="134079"/>
                  </a:lnTo>
                  <a:lnTo>
                    <a:pt x="339400" y="90431"/>
                  </a:lnTo>
                  <a:lnTo>
                    <a:pt x="310943" y="53467"/>
                  </a:lnTo>
                  <a:lnTo>
                    <a:pt x="274094" y="24918"/>
                  </a:lnTo>
                  <a:lnTo>
                    <a:pt x="230577" y="6518"/>
                  </a:lnTo>
                  <a:lnTo>
                    <a:pt x="182118" y="0"/>
                  </a:lnTo>
                  <a:lnTo>
                    <a:pt x="133658" y="6518"/>
                  </a:lnTo>
                  <a:lnTo>
                    <a:pt x="90141" y="24918"/>
                  </a:lnTo>
                  <a:lnTo>
                    <a:pt x="53292" y="53467"/>
                  </a:lnTo>
                  <a:lnTo>
                    <a:pt x="24835" y="90431"/>
                  </a:lnTo>
                  <a:lnTo>
                    <a:pt x="649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31124" y="3973067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1" y="0"/>
                  </a:lnTo>
                  <a:lnTo>
                    <a:pt x="1264411" y="1791893"/>
                  </a:lnTo>
                  <a:lnTo>
                    <a:pt x="1268349" y="179189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7978" y="5756147"/>
              <a:ext cx="247269" cy="2455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76510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80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1124" y="3758183"/>
              <a:ext cx="2128520" cy="2006600"/>
            </a:xfrm>
            <a:custGeom>
              <a:avLst/>
              <a:gdLst/>
              <a:ahLst/>
              <a:cxnLst/>
              <a:rect l="l" t="t" r="r" b="b"/>
              <a:pathLst>
                <a:path w="2128520" h="2006600">
                  <a:moveTo>
                    <a:pt x="0" y="0"/>
                  </a:moveTo>
                  <a:lnTo>
                    <a:pt x="2128139" y="0"/>
                  </a:lnTo>
                  <a:lnTo>
                    <a:pt x="2128139" y="2006028"/>
                  </a:lnTo>
                  <a:lnTo>
                    <a:pt x="2128393" y="2006028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3610" y="5756147"/>
              <a:ext cx="247268" cy="2455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42142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79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31124" y="3537203"/>
              <a:ext cx="2994660" cy="2227580"/>
            </a:xfrm>
            <a:custGeom>
              <a:avLst/>
              <a:gdLst/>
              <a:ahLst/>
              <a:cxnLst/>
              <a:rect l="l" t="t" r="r" b="b"/>
              <a:pathLst>
                <a:path w="2994659" h="2227579">
                  <a:moveTo>
                    <a:pt x="0" y="0"/>
                  </a:moveTo>
                  <a:lnTo>
                    <a:pt x="2990215" y="0"/>
                  </a:lnTo>
                  <a:lnTo>
                    <a:pt x="2990215" y="2227364"/>
                  </a:lnTo>
                  <a:lnTo>
                    <a:pt x="2994152" y="2227364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0" y="514096"/>
                  </a:lnTo>
                  <a:lnTo>
                    <a:pt x="438150" y="876300"/>
                  </a:lnTo>
                  <a:lnTo>
                    <a:pt x="876300" y="51409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876300" y="514096"/>
                  </a:lnTo>
                  <a:lnTo>
                    <a:pt x="438150" y="876300"/>
                  </a:lnTo>
                  <a:lnTo>
                    <a:pt x="0" y="514096"/>
                  </a:lnTo>
                  <a:lnTo>
                    <a:pt x="438150" y="0"/>
                  </a:lnTo>
                  <a:close/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67826" y="3441191"/>
              <a:ext cx="579755" cy="578485"/>
            </a:xfrm>
            <a:custGeom>
              <a:avLst/>
              <a:gdLst/>
              <a:ahLst/>
              <a:cxnLst/>
              <a:rect l="l" t="t" r="r" b="b"/>
              <a:pathLst>
                <a:path w="579754" h="578485">
                  <a:moveTo>
                    <a:pt x="579412" y="366420"/>
                  </a:moveTo>
                  <a:lnTo>
                    <a:pt x="579374" y="365887"/>
                  </a:lnTo>
                  <a:lnTo>
                    <a:pt x="578929" y="359854"/>
                  </a:lnTo>
                  <a:lnTo>
                    <a:pt x="578866" y="355981"/>
                  </a:lnTo>
                  <a:lnTo>
                    <a:pt x="578815" y="353237"/>
                  </a:lnTo>
                  <a:lnTo>
                    <a:pt x="578370" y="352234"/>
                  </a:lnTo>
                  <a:lnTo>
                    <a:pt x="578345" y="351828"/>
                  </a:lnTo>
                  <a:lnTo>
                    <a:pt x="577329" y="349846"/>
                  </a:lnTo>
                  <a:lnTo>
                    <a:pt x="572770" y="339344"/>
                  </a:lnTo>
                  <a:lnTo>
                    <a:pt x="561886" y="328904"/>
                  </a:lnTo>
                  <a:lnTo>
                    <a:pt x="548284" y="323646"/>
                  </a:lnTo>
                  <a:lnTo>
                    <a:pt x="533692" y="323900"/>
                  </a:lnTo>
                  <a:lnTo>
                    <a:pt x="523265" y="328447"/>
                  </a:lnTo>
                  <a:lnTo>
                    <a:pt x="513461" y="316026"/>
                  </a:lnTo>
                  <a:lnTo>
                    <a:pt x="513461" y="336588"/>
                  </a:lnTo>
                  <a:lnTo>
                    <a:pt x="509346" y="340906"/>
                  </a:lnTo>
                  <a:lnTo>
                    <a:pt x="508393" y="343357"/>
                  </a:lnTo>
                  <a:lnTo>
                    <a:pt x="508228" y="343560"/>
                  </a:lnTo>
                  <a:lnTo>
                    <a:pt x="507758" y="345033"/>
                  </a:lnTo>
                  <a:lnTo>
                    <a:pt x="504088" y="354545"/>
                  </a:lnTo>
                  <a:lnTo>
                    <a:pt x="504113" y="356387"/>
                  </a:lnTo>
                  <a:lnTo>
                    <a:pt x="503758" y="357492"/>
                  </a:lnTo>
                  <a:lnTo>
                    <a:pt x="504215" y="363905"/>
                  </a:lnTo>
                  <a:lnTo>
                    <a:pt x="504304" y="369150"/>
                  </a:lnTo>
                  <a:lnTo>
                    <a:pt x="504672" y="370014"/>
                  </a:lnTo>
                  <a:lnTo>
                    <a:pt x="504825" y="372084"/>
                  </a:lnTo>
                  <a:lnTo>
                    <a:pt x="507453" y="377278"/>
                  </a:lnTo>
                  <a:lnTo>
                    <a:pt x="316915" y="510197"/>
                  </a:lnTo>
                  <a:lnTo>
                    <a:pt x="314960" y="508127"/>
                  </a:lnTo>
                  <a:lnTo>
                    <a:pt x="301066" y="502107"/>
                  </a:lnTo>
                  <a:lnTo>
                    <a:pt x="293154" y="501992"/>
                  </a:lnTo>
                  <a:lnTo>
                    <a:pt x="292900" y="501891"/>
                  </a:lnTo>
                  <a:lnTo>
                    <a:pt x="292608" y="501904"/>
                  </a:lnTo>
                  <a:lnTo>
                    <a:pt x="292608" y="76200"/>
                  </a:lnTo>
                  <a:lnTo>
                    <a:pt x="292608" y="75577"/>
                  </a:lnTo>
                  <a:lnTo>
                    <a:pt x="297637" y="75946"/>
                  </a:lnTo>
                  <a:lnTo>
                    <a:pt x="305904" y="73304"/>
                  </a:lnTo>
                  <a:lnTo>
                    <a:pt x="513461" y="336588"/>
                  </a:lnTo>
                  <a:lnTo>
                    <a:pt x="513461" y="316026"/>
                  </a:lnTo>
                  <a:lnTo>
                    <a:pt x="316992" y="66890"/>
                  </a:lnTo>
                  <a:lnTo>
                    <a:pt x="323088" y="61722"/>
                  </a:lnTo>
                  <a:lnTo>
                    <a:pt x="329933" y="48234"/>
                  </a:lnTo>
                  <a:lnTo>
                    <a:pt x="330962" y="34163"/>
                  </a:lnTo>
                  <a:lnTo>
                    <a:pt x="331000" y="33642"/>
                  </a:lnTo>
                  <a:lnTo>
                    <a:pt x="326529" y="19710"/>
                  </a:lnTo>
                  <a:lnTo>
                    <a:pt x="316738" y="8128"/>
                  </a:lnTo>
                  <a:lnTo>
                    <a:pt x="303237" y="1333"/>
                  </a:lnTo>
                  <a:lnTo>
                    <a:pt x="291325" y="457"/>
                  </a:lnTo>
                  <a:lnTo>
                    <a:pt x="290715" y="254"/>
                  </a:lnTo>
                  <a:lnTo>
                    <a:pt x="289699" y="342"/>
                  </a:lnTo>
                  <a:lnTo>
                    <a:pt x="288671" y="254"/>
                  </a:lnTo>
                  <a:lnTo>
                    <a:pt x="288201" y="406"/>
                  </a:lnTo>
                  <a:lnTo>
                    <a:pt x="286258" y="0"/>
                  </a:lnTo>
                  <a:lnTo>
                    <a:pt x="281686" y="927"/>
                  </a:lnTo>
                  <a:lnTo>
                    <a:pt x="279908" y="1066"/>
                  </a:lnTo>
                  <a:lnTo>
                    <a:pt x="279908" y="75349"/>
                  </a:lnTo>
                  <a:lnTo>
                    <a:pt x="279908" y="502094"/>
                  </a:lnTo>
                  <a:lnTo>
                    <a:pt x="278295" y="502107"/>
                  </a:lnTo>
                  <a:lnTo>
                    <a:pt x="271640" y="505002"/>
                  </a:lnTo>
                  <a:lnTo>
                    <a:pt x="271399" y="505040"/>
                  </a:lnTo>
                  <a:lnTo>
                    <a:pt x="271157" y="505206"/>
                  </a:lnTo>
                  <a:lnTo>
                    <a:pt x="264414" y="508127"/>
                  </a:lnTo>
                  <a:lnTo>
                    <a:pt x="262445" y="510197"/>
                  </a:lnTo>
                  <a:lnTo>
                    <a:pt x="71996" y="377278"/>
                  </a:lnTo>
                  <a:lnTo>
                    <a:pt x="74612" y="372084"/>
                  </a:lnTo>
                  <a:lnTo>
                    <a:pt x="74764" y="370001"/>
                  </a:lnTo>
                  <a:lnTo>
                    <a:pt x="75133" y="369150"/>
                  </a:lnTo>
                  <a:lnTo>
                    <a:pt x="75222" y="363778"/>
                  </a:lnTo>
                  <a:lnTo>
                    <a:pt x="75692" y="357492"/>
                  </a:lnTo>
                  <a:lnTo>
                    <a:pt x="75349" y="356438"/>
                  </a:lnTo>
                  <a:lnTo>
                    <a:pt x="75361" y="355981"/>
                  </a:lnTo>
                  <a:lnTo>
                    <a:pt x="75387" y="354545"/>
                  </a:lnTo>
                  <a:lnTo>
                    <a:pt x="71691" y="344982"/>
                  </a:lnTo>
                  <a:lnTo>
                    <a:pt x="71247" y="343560"/>
                  </a:lnTo>
                  <a:lnTo>
                    <a:pt x="71069" y="343357"/>
                  </a:lnTo>
                  <a:lnTo>
                    <a:pt x="70129" y="340906"/>
                  </a:lnTo>
                  <a:lnTo>
                    <a:pt x="65951" y="336524"/>
                  </a:lnTo>
                  <a:lnTo>
                    <a:pt x="273304" y="73609"/>
                  </a:lnTo>
                  <a:lnTo>
                    <a:pt x="276364" y="74218"/>
                  </a:lnTo>
                  <a:lnTo>
                    <a:pt x="279908" y="75349"/>
                  </a:lnTo>
                  <a:lnTo>
                    <a:pt x="279908" y="1066"/>
                  </a:lnTo>
                  <a:lnTo>
                    <a:pt x="276123" y="1333"/>
                  </a:lnTo>
                  <a:lnTo>
                    <a:pt x="273761" y="2527"/>
                  </a:lnTo>
                  <a:lnTo>
                    <a:pt x="271399" y="2997"/>
                  </a:lnTo>
                  <a:lnTo>
                    <a:pt x="267182" y="5842"/>
                  </a:lnTo>
                  <a:lnTo>
                    <a:pt x="262636" y="8128"/>
                  </a:lnTo>
                  <a:lnTo>
                    <a:pt x="261112" y="9931"/>
                  </a:lnTo>
                  <a:lnTo>
                    <a:pt x="259295" y="11150"/>
                  </a:lnTo>
                  <a:lnTo>
                    <a:pt x="256184" y="15773"/>
                  </a:lnTo>
                  <a:lnTo>
                    <a:pt x="252857" y="19710"/>
                  </a:lnTo>
                  <a:lnTo>
                    <a:pt x="252247" y="21615"/>
                  </a:lnTo>
                  <a:lnTo>
                    <a:pt x="251142" y="23253"/>
                  </a:lnTo>
                  <a:lnTo>
                    <a:pt x="250151" y="28143"/>
                  </a:lnTo>
                  <a:lnTo>
                    <a:pt x="248399" y="33642"/>
                  </a:lnTo>
                  <a:lnTo>
                    <a:pt x="248564" y="36017"/>
                  </a:lnTo>
                  <a:lnTo>
                    <a:pt x="248158" y="38100"/>
                  </a:lnTo>
                  <a:lnTo>
                    <a:pt x="249072" y="42672"/>
                  </a:lnTo>
                  <a:lnTo>
                    <a:pt x="249491" y="48234"/>
                  </a:lnTo>
                  <a:lnTo>
                    <a:pt x="250647" y="50558"/>
                  </a:lnTo>
                  <a:lnTo>
                    <a:pt x="251142" y="52959"/>
                  </a:lnTo>
                  <a:lnTo>
                    <a:pt x="254025" y="57251"/>
                  </a:lnTo>
                  <a:lnTo>
                    <a:pt x="256286" y="61722"/>
                  </a:lnTo>
                  <a:lnTo>
                    <a:pt x="258038" y="63220"/>
                  </a:lnTo>
                  <a:lnTo>
                    <a:pt x="259295" y="65062"/>
                  </a:lnTo>
                  <a:lnTo>
                    <a:pt x="262229" y="67056"/>
                  </a:lnTo>
                  <a:lnTo>
                    <a:pt x="56197" y="328434"/>
                  </a:lnTo>
                  <a:lnTo>
                    <a:pt x="45796" y="323900"/>
                  </a:lnTo>
                  <a:lnTo>
                    <a:pt x="31191" y="323646"/>
                  </a:lnTo>
                  <a:lnTo>
                    <a:pt x="17551" y="328904"/>
                  </a:lnTo>
                  <a:lnTo>
                    <a:pt x="6604" y="339344"/>
                  </a:lnTo>
                  <a:lnTo>
                    <a:pt x="1676" y="350621"/>
                  </a:lnTo>
                  <a:lnTo>
                    <a:pt x="1079" y="351828"/>
                  </a:lnTo>
                  <a:lnTo>
                    <a:pt x="1054" y="352056"/>
                  </a:lnTo>
                  <a:lnTo>
                    <a:pt x="546" y="353237"/>
                  </a:lnTo>
                  <a:lnTo>
                    <a:pt x="406" y="360832"/>
                  </a:lnTo>
                  <a:lnTo>
                    <a:pt x="0" y="366420"/>
                  </a:lnTo>
                  <a:lnTo>
                    <a:pt x="292" y="367372"/>
                  </a:lnTo>
                  <a:lnTo>
                    <a:pt x="292" y="367842"/>
                  </a:lnTo>
                  <a:lnTo>
                    <a:pt x="1219" y="370281"/>
                  </a:lnTo>
                  <a:lnTo>
                    <a:pt x="4445" y="380352"/>
                  </a:lnTo>
                  <a:lnTo>
                    <a:pt x="14224" y="391922"/>
                  </a:lnTo>
                  <a:lnTo>
                    <a:pt x="27711" y="398716"/>
                  </a:lnTo>
                  <a:lnTo>
                    <a:pt x="42303" y="399796"/>
                  </a:lnTo>
                  <a:lnTo>
                    <a:pt x="56235" y="395351"/>
                  </a:lnTo>
                  <a:lnTo>
                    <a:pt x="65011" y="387934"/>
                  </a:lnTo>
                  <a:lnTo>
                    <a:pt x="253746" y="519620"/>
                  </a:lnTo>
                  <a:lnTo>
                    <a:pt x="252082" y="523938"/>
                  </a:lnTo>
                  <a:lnTo>
                    <a:pt x="251142" y="525348"/>
                  </a:lnTo>
                  <a:lnTo>
                    <a:pt x="250685" y="527570"/>
                  </a:lnTo>
                  <a:lnTo>
                    <a:pt x="248704" y="532726"/>
                  </a:lnTo>
                  <a:lnTo>
                    <a:pt x="248767" y="537057"/>
                  </a:lnTo>
                  <a:lnTo>
                    <a:pt x="248158" y="540131"/>
                  </a:lnTo>
                  <a:lnTo>
                    <a:pt x="248894" y="543814"/>
                  </a:lnTo>
                  <a:lnTo>
                    <a:pt x="248958" y="547331"/>
                  </a:lnTo>
                  <a:lnTo>
                    <a:pt x="250151" y="550087"/>
                  </a:lnTo>
                  <a:lnTo>
                    <a:pt x="251142" y="554990"/>
                  </a:lnTo>
                  <a:lnTo>
                    <a:pt x="254419" y="559879"/>
                  </a:lnTo>
                  <a:lnTo>
                    <a:pt x="255016" y="561213"/>
                  </a:lnTo>
                  <a:lnTo>
                    <a:pt x="255905" y="562076"/>
                  </a:lnTo>
                  <a:lnTo>
                    <a:pt x="259295" y="567093"/>
                  </a:lnTo>
                  <a:lnTo>
                    <a:pt x="265671" y="571398"/>
                  </a:lnTo>
                  <a:lnTo>
                    <a:pt x="265963" y="571665"/>
                  </a:lnTo>
                  <a:lnTo>
                    <a:pt x="266230" y="571779"/>
                  </a:lnTo>
                  <a:lnTo>
                    <a:pt x="271399" y="575246"/>
                  </a:lnTo>
                  <a:lnTo>
                    <a:pt x="279438" y="576872"/>
                  </a:lnTo>
                  <a:lnTo>
                    <a:pt x="279603" y="576922"/>
                  </a:lnTo>
                  <a:lnTo>
                    <a:pt x="279730" y="576922"/>
                  </a:lnTo>
                  <a:lnTo>
                    <a:pt x="286258" y="578231"/>
                  </a:lnTo>
                  <a:lnTo>
                    <a:pt x="293357" y="576821"/>
                  </a:lnTo>
                  <a:lnTo>
                    <a:pt x="299872" y="576922"/>
                  </a:lnTo>
                  <a:lnTo>
                    <a:pt x="330403" y="547331"/>
                  </a:lnTo>
                  <a:lnTo>
                    <a:pt x="330657" y="532726"/>
                  </a:lnTo>
                  <a:lnTo>
                    <a:pt x="325615" y="519684"/>
                  </a:lnTo>
                  <a:lnTo>
                    <a:pt x="514400" y="387896"/>
                  </a:lnTo>
                  <a:lnTo>
                    <a:pt x="523176" y="395351"/>
                  </a:lnTo>
                  <a:lnTo>
                    <a:pt x="537083" y="399796"/>
                  </a:lnTo>
                  <a:lnTo>
                    <a:pt x="551649" y="398716"/>
                  </a:lnTo>
                  <a:lnTo>
                    <a:pt x="565150" y="391922"/>
                  </a:lnTo>
                  <a:lnTo>
                    <a:pt x="574941" y="380352"/>
                  </a:lnTo>
                  <a:lnTo>
                    <a:pt x="578383" y="369608"/>
                  </a:lnTo>
                  <a:lnTo>
                    <a:pt x="579069" y="367842"/>
                  </a:lnTo>
                  <a:lnTo>
                    <a:pt x="579056" y="367512"/>
                  </a:lnTo>
                  <a:lnTo>
                    <a:pt x="579412" y="36642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1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1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  <a:path w="342900" h="342900">
                  <a:moveTo>
                    <a:pt x="89916" y="88392"/>
                  </a:moveTo>
                  <a:lnTo>
                    <a:pt x="253746" y="255269"/>
                  </a:lnTo>
                </a:path>
                <a:path w="342900" h="342900">
                  <a:moveTo>
                    <a:pt x="82296" y="259206"/>
                  </a:moveTo>
                  <a:lnTo>
                    <a:pt x="259206" y="83819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4" y="0"/>
                  </a:moveTo>
                  <a:lnTo>
                    <a:pt x="40894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4" y="316991"/>
                  </a:lnTo>
                  <a:lnTo>
                    <a:pt x="472694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8" y="275716"/>
                  </a:lnTo>
                  <a:lnTo>
                    <a:pt x="513588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8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4" y="316991"/>
                  </a:lnTo>
                  <a:lnTo>
                    <a:pt x="223059" y="316991"/>
                  </a:lnTo>
                  <a:lnTo>
                    <a:pt x="94869" y="316991"/>
                  </a:lnTo>
                  <a:lnTo>
                    <a:pt x="47640" y="316991"/>
                  </a:lnTo>
                  <a:lnTo>
                    <a:pt x="40894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4" y="0"/>
                  </a:lnTo>
                  <a:lnTo>
                    <a:pt x="290528" y="0"/>
                  </a:lnTo>
                  <a:lnTo>
                    <a:pt x="418719" y="0"/>
                  </a:lnTo>
                  <a:lnTo>
                    <a:pt x="465947" y="0"/>
                  </a:lnTo>
                  <a:lnTo>
                    <a:pt x="472694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8" y="41274"/>
                  </a:lnTo>
                  <a:lnTo>
                    <a:pt x="513588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6588" y="5241035"/>
              <a:ext cx="199643" cy="1935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274302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4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4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4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4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471297" y="0"/>
                  </a:moveTo>
                  <a:lnTo>
                    <a:pt x="40767" y="0"/>
                  </a:lnTo>
                  <a:lnTo>
                    <a:pt x="24699" y="3180"/>
                  </a:lnTo>
                  <a:lnTo>
                    <a:pt x="11763" y="11922"/>
                  </a:lnTo>
                  <a:lnTo>
                    <a:pt x="313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37" y="291971"/>
                  </a:lnTo>
                  <a:lnTo>
                    <a:pt x="11763" y="305069"/>
                  </a:lnTo>
                  <a:lnTo>
                    <a:pt x="24699" y="313811"/>
                  </a:lnTo>
                  <a:lnTo>
                    <a:pt x="40767" y="316991"/>
                  </a:lnTo>
                  <a:lnTo>
                    <a:pt x="471297" y="316991"/>
                  </a:lnTo>
                  <a:lnTo>
                    <a:pt x="487364" y="313811"/>
                  </a:lnTo>
                  <a:lnTo>
                    <a:pt x="500300" y="305069"/>
                  </a:lnTo>
                  <a:lnTo>
                    <a:pt x="508926" y="291971"/>
                  </a:lnTo>
                  <a:lnTo>
                    <a:pt x="512064" y="275716"/>
                  </a:lnTo>
                  <a:lnTo>
                    <a:pt x="512064" y="41274"/>
                  </a:lnTo>
                  <a:lnTo>
                    <a:pt x="508926" y="25020"/>
                  </a:lnTo>
                  <a:lnTo>
                    <a:pt x="500300" y="11922"/>
                  </a:lnTo>
                  <a:lnTo>
                    <a:pt x="487364" y="3180"/>
                  </a:lnTo>
                  <a:lnTo>
                    <a:pt x="47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512064" y="275716"/>
                  </a:moveTo>
                  <a:lnTo>
                    <a:pt x="508926" y="291971"/>
                  </a:lnTo>
                  <a:lnTo>
                    <a:pt x="500300" y="305069"/>
                  </a:lnTo>
                  <a:lnTo>
                    <a:pt x="487364" y="313811"/>
                  </a:lnTo>
                  <a:lnTo>
                    <a:pt x="471297" y="316991"/>
                  </a:lnTo>
                  <a:lnTo>
                    <a:pt x="222396" y="316991"/>
                  </a:lnTo>
                  <a:lnTo>
                    <a:pt x="94583" y="316991"/>
                  </a:lnTo>
                  <a:lnTo>
                    <a:pt x="47494" y="316991"/>
                  </a:lnTo>
                  <a:lnTo>
                    <a:pt x="40767" y="316991"/>
                  </a:lnTo>
                  <a:lnTo>
                    <a:pt x="24699" y="313811"/>
                  </a:lnTo>
                  <a:lnTo>
                    <a:pt x="11763" y="305069"/>
                  </a:lnTo>
                  <a:lnTo>
                    <a:pt x="313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37" y="25020"/>
                  </a:lnTo>
                  <a:lnTo>
                    <a:pt x="11763" y="11922"/>
                  </a:lnTo>
                  <a:lnTo>
                    <a:pt x="24699" y="3180"/>
                  </a:lnTo>
                  <a:lnTo>
                    <a:pt x="40767" y="0"/>
                  </a:lnTo>
                  <a:lnTo>
                    <a:pt x="289667" y="0"/>
                  </a:lnTo>
                  <a:lnTo>
                    <a:pt x="417480" y="0"/>
                  </a:lnTo>
                  <a:lnTo>
                    <a:pt x="464569" y="0"/>
                  </a:lnTo>
                  <a:lnTo>
                    <a:pt x="471297" y="0"/>
                  </a:lnTo>
                  <a:lnTo>
                    <a:pt x="487364" y="3180"/>
                  </a:lnTo>
                  <a:lnTo>
                    <a:pt x="500300" y="11922"/>
                  </a:lnTo>
                  <a:lnTo>
                    <a:pt x="508926" y="25020"/>
                  </a:lnTo>
                  <a:lnTo>
                    <a:pt x="512064" y="41274"/>
                  </a:lnTo>
                  <a:lnTo>
                    <a:pt x="512064" y="275716"/>
                  </a:lnTo>
                  <a:close/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696" y="5241035"/>
              <a:ext cx="199643" cy="1935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38410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5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5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5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5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3" y="0"/>
                  </a:moveTo>
                  <a:lnTo>
                    <a:pt x="40893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3" y="316991"/>
                  </a:lnTo>
                  <a:lnTo>
                    <a:pt x="472693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7" y="275716"/>
                  </a:lnTo>
                  <a:lnTo>
                    <a:pt x="513587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7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3" y="316991"/>
                  </a:lnTo>
                  <a:lnTo>
                    <a:pt x="223059" y="316991"/>
                  </a:lnTo>
                  <a:lnTo>
                    <a:pt x="94868" y="316991"/>
                  </a:lnTo>
                  <a:lnTo>
                    <a:pt x="47640" y="316991"/>
                  </a:lnTo>
                  <a:lnTo>
                    <a:pt x="40893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3" y="0"/>
                  </a:lnTo>
                  <a:lnTo>
                    <a:pt x="290528" y="0"/>
                  </a:lnTo>
                  <a:lnTo>
                    <a:pt x="418718" y="0"/>
                  </a:lnTo>
                  <a:lnTo>
                    <a:pt x="465947" y="0"/>
                  </a:lnTo>
                  <a:lnTo>
                    <a:pt x="472693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7" y="41274"/>
                  </a:lnTo>
                  <a:lnTo>
                    <a:pt x="513587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3280" y="5241035"/>
              <a:ext cx="201167" cy="1935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000994" y="5249417"/>
              <a:ext cx="441959" cy="216535"/>
            </a:xfrm>
            <a:custGeom>
              <a:avLst/>
              <a:gdLst/>
              <a:ahLst/>
              <a:cxnLst/>
              <a:rect l="l" t="t" r="r" b="b"/>
              <a:pathLst>
                <a:path w="441959" h="216535">
                  <a:moveTo>
                    <a:pt x="230124" y="0"/>
                  </a:moveTo>
                  <a:lnTo>
                    <a:pt x="441578" y="0"/>
                  </a:lnTo>
                </a:path>
                <a:path w="441959" h="216535">
                  <a:moveTo>
                    <a:pt x="230124" y="53339"/>
                  </a:moveTo>
                  <a:lnTo>
                    <a:pt x="441578" y="53339"/>
                  </a:lnTo>
                </a:path>
                <a:path w="441959" h="216535">
                  <a:moveTo>
                    <a:pt x="230124" y="108203"/>
                  </a:moveTo>
                  <a:lnTo>
                    <a:pt x="441578" y="108203"/>
                  </a:lnTo>
                </a:path>
                <a:path w="441959" h="216535">
                  <a:moveTo>
                    <a:pt x="230124" y="163067"/>
                  </a:moveTo>
                  <a:lnTo>
                    <a:pt x="441578" y="163067"/>
                  </a:lnTo>
                </a:path>
                <a:path w="441959" h="216535">
                  <a:moveTo>
                    <a:pt x="0" y="216407"/>
                  </a:moveTo>
                  <a:lnTo>
                    <a:pt x="440689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3" name="object 4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54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0458" y="1540509"/>
            <a:ext cx="536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and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558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trust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architecture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1557" y="5457545"/>
            <a:ext cx="2210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Active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Directory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Authentication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Library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for</a:t>
            </a:r>
            <a:r>
              <a:rPr sz="1000" spc="1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3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(ADALSQL)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5457545"/>
            <a:ext cx="1303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Data Tools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6879" y="2424683"/>
            <a:ext cx="2679700" cy="1914525"/>
          </a:xfrm>
          <a:custGeom>
            <a:avLst/>
            <a:gdLst/>
            <a:ahLst/>
            <a:cxnLst/>
            <a:rect l="l" t="t" r="r" b="b"/>
            <a:pathLst>
              <a:path w="2679700" h="1914525">
                <a:moveTo>
                  <a:pt x="0" y="1914144"/>
                </a:moveTo>
                <a:lnTo>
                  <a:pt x="2679192" y="1914144"/>
                </a:lnTo>
                <a:lnTo>
                  <a:pt x="267919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8357" y="2480563"/>
            <a:ext cx="23952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On-premises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6008" y="3758310"/>
            <a:ext cx="984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740" algn="l"/>
              </a:tabLst>
            </a:pPr>
            <a:r>
              <a:rPr sz="1000" u="dash" spc="-5" dirty="0">
                <a:uFill>
                  <a:solidFill>
                    <a:srgbClr val="3B3B41"/>
                  </a:solidFill>
                </a:uFill>
                <a:latin typeface="Segoe UI Semibold"/>
                <a:cs typeface="Segoe UI Semibold"/>
              </a:rPr>
              <a:t> 	</a:t>
            </a:r>
            <a:r>
              <a:rPr sz="1000" spc="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2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Active</a:t>
            </a:r>
            <a:endParaRPr sz="1000">
              <a:latin typeface="Segoe UI Semibold"/>
              <a:cs typeface="Segoe UI Semibold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Segoe UI Semibold"/>
                <a:cs typeface="Segoe UI Semibold"/>
              </a:rPr>
              <a:t>Directory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95613" y="3758310"/>
            <a:ext cx="10490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 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69464" y="2220214"/>
            <a:ext cx="7983220" cy="3296920"/>
            <a:chOff x="2569464" y="2220214"/>
            <a:chExt cx="7983220" cy="3296920"/>
          </a:xfrm>
        </p:grpSpPr>
        <p:sp>
          <p:nvSpPr>
            <p:cNvPr id="11" name="object 11"/>
            <p:cNvSpPr/>
            <p:nvPr/>
          </p:nvSpPr>
          <p:spPr>
            <a:xfrm>
              <a:off x="3688842" y="3271266"/>
              <a:ext cx="434340" cy="434340"/>
            </a:xfrm>
            <a:custGeom>
              <a:avLst/>
              <a:gdLst/>
              <a:ahLst/>
              <a:cxnLst/>
              <a:rect l="l" t="t" r="r" b="b"/>
              <a:pathLst>
                <a:path w="434339" h="434339">
                  <a:moveTo>
                    <a:pt x="217170" y="0"/>
                  </a:moveTo>
                  <a:lnTo>
                    <a:pt x="434340" y="254762"/>
                  </a:lnTo>
                  <a:lnTo>
                    <a:pt x="217170" y="434340"/>
                  </a:lnTo>
                  <a:lnTo>
                    <a:pt x="0" y="254762"/>
                  </a:lnTo>
                  <a:lnTo>
                    <a:pt x="217170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8674" y="3344418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28193" y="21219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28193" y="248285"/>
                  </a:lnTo>
                  <a:lnTo>
                    <a:pt x="28193" y="21219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28193" y="212190"/>
                  </a:lnTo>
                  <a:lnTo>
                    <a:pt x="28193" y="248285"/>
                  </a:lnTo>
                  <a:lnTo>
                    <a:pt x="48005" y="248285"/>
                  </a:lnTo>
                  <a:lnTo>
                    <a:pt x="48005" y="21219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8005" y="212190"/>
                  </a:moveTo>
                  <a:lnTo>
                    <a:pt x="48005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8005" y="212190"/>
                  </a:lnTo>
                  <a:close/>
                </a:path>
                <a:path w="76200" h="286385">
                  <a:moveTo>
                    <a:pt x="28193" y="74206"/>
                  </a:moveTo>
                  <a:lnTo>
                    <a:pt x="28193" y="212190"/>
                  </a:lnTo>
                  <a:lnTo>
                    <a:pt x="38100" y="210185"/>
                  </a:lnTo>
                  <a:lnTo>
                    <a:pt x="48005" y="210185"/>
                  </a:lnTo>
                  <a:lnTo>
                    <a:pt x="48005" y="76200"/>
                  </a:lnTo>
                  <a:lnTo>
                    <a:pt x="38100" y="76200"/>
                  </a:lnTo>
                  <a:lnTo>
                    <a:pt x="28193" y="74206"/>
                  </a:lnTo>
                  <a:close/>
                </a:path>
                <a:path w="76200" h="286385">
                  <a:moveTo>
                    <a:pt x="48005" y="210185"/>
                  </a:moveTo>
                  <a:lnTo>
                    <a:pt x="38100" y="210185"/>
                  </a:lnTo>
                  <a:lnTo>
                    <a:pt x="48005" y="212190"/>
                  </a:lnTo>
                  <a:lnTo>
                    <a:pt x="48005" y="210185"/>
                  </a:lnTo>
                  <a:close/>
                </a:path>
                <a:path w="76200" h="286385">
                  <a:moveTo>
                    <a:pt x="48005" y="38100"/>
                  </a:moveTo>
                  <a:lnTo>
                    <a:pt x="28193" y="38100"/>
                  </a:lnTo>
                  <a:lnTo>
                    <a:pt x="28193" y="74206"/>
                  </a:lnTo>
                  <a:lnTo>
                    <a:pt x="38100" y="76200"/>
                  </a:lnTo>
                  <a:lnTo>
                    <a:pt x="48005" y="74206"/>
                  </a:lnTo>
                  <a:lnTo>
                    <a:pt x="48005" y="38100"/>
                  </a:lnTo>
                  <a:close/>
                </a:path>
                <a:path w="76200" h="286385">
                  <a:moveTo>
                    <a:pt x="48005" y="74206"/>
                  </a:moveTo>
                  <a:lnTo>
                    <a:pt x="38100" y="76200"/>
                  </a:lnTo>
                  <a:lnTo>
                    <a:pt x="48005" y="76200"/>
                  </a:lnTo>
                  <a:lnTo>
                    <a:pt x="48005" y="74206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3" y="74206"/>
                  </a:lnTo>
                  <a:lnTo>
                    <a:pt x="28193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8005" y="38100"/>
                  </a:lnTo>
                  <a:lnTo>
                    <a:pt x="48005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772" y="3344672"/>
              <a:ext cx="287766" cy="285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028188"/>
              <a:ext cx="377952" cy="228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371088"/>
              <a:ext cx="377952" cy="228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713988"/>
              <a:ext cx="377952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75142" y="3271266"/>
              <a:ext cx="433070" cy="434340"/>
            </a:xfrm>
            <a:custGeom>
              <a:avLst/>
              <a:gdLst/>
              <a:ahLst/>
              <a:cxnLst/>
              <a:rect l="l" t="t" r="r" b="b"/>
              <a:pathLst>
                <a:path w="433070" h="434339">
                  <a:moveTo>
                    <a:pt x="216407" y="0"/>
                  </a:moveTo>
                  <a:lnTo>
                    <a:pt x="432815" y="254762"/>
                  </a:lnTo>
                  <a:lnTo>
                    <a:pt x="216407" y="434340"/>
                  </a:lnTo>
                  <a:lnTo>
                    <a:pt x="0" y="254762"/>
                  </a:lnTo>
                  <a:lnTo>
                    <a:pt x="216407" y="0"/>
                  </a:lnTo>
                  <a:close/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52688" y="3343656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31750" y="21147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31750" y="248285"/>
                  </a:lnTo>
                  <a:lnTo>
                    <a:pt x="31750" y="21147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31750" y="211470"/>
                  </a:lnTo>
                  <a:lnTo>
                    <a:pt x="31750" y="248285"/>
                  </a:lnTo>
                  <a:lnTo>
                    <a:pt x="44450" y="248285"/>
                  </a:lnTo>
                  <a:lnTo>
                    <a:pt x="44450" y="21147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4450" y="211470"/>
                  </a:moveTo>
                  <a:lnTo>
                    <a:pt x="44450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4450" y="211470"/>
                  </a:lnTo>
                  <a:close/>
                </a:path>
                <a:path w="76200" h="286385">
                  <a:moveTo>
                    <a:pt x="31750" y="74921"/>
                  </a:moveTo>
                  <a:lnTo>
                    <a:pt x="31750" y="211470"/>
                  </a:lnTo>
                  <a:lnTo>
                    <a:pt x="38100" y="210185"/>
                  </a:lnTo>
                  <a:lnTo>
                    <a:pt x="44450" y="210185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286385">
                  <a:moveTo>
                    <a:pt x="44450" y="210185"/>
                  </a:moveTo>
                  <a:lnTo>
                    <a:pt x="38100" y="210185"/>
                  </a:lnTo>
                  <a:lnTo>
                    <a:pt x="44450" y="211470"/>
                  </a:lnTo>
                  <a:lnTo>
                    <a:pt x="44450" y="210185"/>
                  </a:lnTo>
                  <a:close/>
                </a:path>
                <a:path w="76200" h="286385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286385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310" y="3343910"/>
              <a:ext cx="286242" cy="2855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75170" y="2230374"/>
              <a:ext cx="3467100" cy="1915795"/>
            </a:xfrm>
            <a:custGeom>
              <a:avLst/>
              <a:gdLst/>
              <a:ahLst/>
              <a:cxnLst/>
              <a:rect l="l" t="t" r="r" b="b"/>
              <a:pathLst>
                <a:path w="3467100" h="1915795">
                  <a:moveTo>
                    <a:pt x="2705100" y="1101725"/>
                  </a:moveTo>
                  <a:lnTo>
                    <a:pt x="2691812" y="1127700"/>
                  </a:lnTo>
                  <a:lnTo>
                    <a:pt x="2655570" y="1148937"/>
                  </a:lnTo>
                  <a:lnTo>
                    <a:pt x="2601801" y="1163268"/>
                  </a:lnTo>
                  <a:lnTo>
                    <a:pt x="2535935" y="1168527"/>
                  </a:lnTo>
                  <a:lnTo>
                    <a:pt x="2470070" y="1163268"/>
                  </a:lnTo>
                  <a:lnTo>
                    <a:pt x="2416302" y="1148937"/>
                  </a:lnTo>
                  <a:lnTo>
                    <a:pt x="2380059" y="1127700"/>
                  </a:lnTo>
                  <a:lnTo>
                    <a:pt x="2366772" y="1101725"/>
                  </a:lnTo>
                  <a:lnTo>
                    <a:pt x="2380059" y="1075676"/>
                  </a:lnTo>
                  <a:lnTo>
                    <a:pt x="2416302" y="1054401"/>
                  </a:lnTo>
                  <a:lnTo>
                    <a:pt x="2470070" y="1040056"/>
                  </a:lnTo>
                  <a:lnTo>
                    <a:pt x="2535935" y="1034796"/>
                  </a:lnTo>
                  <a:lnTo>
                    <a:pt x="2601801" y="1040056"/>
                  </a:lnTo>
                  <a:lnTo>
                    <a:pt x="2655569" y="1054401"/>
                  </a:lnTo>
                  <a:lnTo>
                    <a:pt x="2691812" y="1075676"/>
                  </a:lnTo>
                  <a:lnTo>
                    <a:pt x="2705100" y="1101725"/>
                  </a:lnTo>
                  <a:close/>
                </a:path>
                <a:path w="3467100" h="1915795">
                  <a:moveTo>
                    <a:pt x="2705100" y="1101725"/>
                  </a:moveTo>
                  <a:lnTo>
                    <a:pt x="2705100" y="1412875"/>
                  </a:lnTo>
                  <a:lnTo>
                    <a:pt x="2691812" y="1438923"/>
                  </a:lnTo>
                  <a:lnTo>
                    <a:pt x="2655570" y="1460198"/>
                  </a:lnTo>
                  <a:lnTo>
                    <a:pt x="2601801" y="1474543"/>
                  </a:lnTo>
                  <a:lnTo>
                    <a:pt x="2535935" y="1479803"/>
                  </a:lnTo>
                  <a:lnTo>
                    <a:pt x="2470070" y="1474543"/>
                  </a:lnTo>
                  <a:lnTo>
                    <a:pt x="2416302" y="1460198"/>
                  </a:lnTo>
                  <a:lnTo>
                    <a:pt x="2380059" y="1438923"/>
                  </a:lnTo>
                  <a:lnTo>
                    <a:pt x="2366772" y="1412875"/>
                  </a:lnTo>
                  <a:lnTo>
                    <a:pt x="2366772" y="1101725"/>
                  </a:lnTo>
                </a:path>
                <a:path w="3467100" h="1915795">
                  <a:moveTo>
                    <a:pt x="769747" y="1915668"/>
                  </a:moveTo>
                  <a:lnTo>
                    <a:pt x="2104703" y="1915668"/>
                  </a:lnTo>
                  <a:lnTo>
                    <a:pt x="2790221" y="1915668"/>
                  </a:lnTo>
                  <a:lnTo>
                    <a:pt x="3042781" y="1915668"/>
                  </a:lnTo>
                  <a:lnTo>
                    <a:pt x="3078860" y="1915668"/>
                  </a:lnTo>
                  <a:lnTo>
                    <a:pt x="3126903" y="1912582"/>
                  </a:lnTo>
                  <a:lnTo>
                    <a:pt x="3173350" y="1903576"/>
                  </a:lnTo>
                  <a:lnTo>
                    <a:pt x="3217811" y="1889021"/>
                  </a:lnTo>
                  <a:lnTo>
                    <a:pt x="3259894" y="1869289"/>
                  </a:lnTo>
                  <a:lnTo>
                    <a:pt x="3299208" y="1844755"/>
                  </a:lnTo>
                  <a:lnTo>
                    <a:pt x="3335363" y="1815791"/>
                  </a:lnTo>
                  <a:lnTo>
                    <a:pt x="3367966" y="1782769"/>
                  </a:lnTo>
                  <a:lnTo>
                    <a:pt x="3396627" y="1746063"/>
                  </a:lnTo>
                  <a:lnTo>
                    <a:pt x="3420954" y="1706046"/>
                  </a:lnTo>
                  <a:lnTo>
                    <a:pt x="3440556" y="1663090"/>
                  </a:lnTo>
                  <a:lnTo>
                    <a:pt x="3455041" y="1617567"/>
                  </a:lnTo>
                  <a:lnTo>
                    <a:pt x="3464020" y="1569852"/>
                  </a:lnTo>
                  <a:lnTo>
                    <a:pt x="3467100" y="1520317"/>
                  </a:lnTo>
                  <a:lnTo>
                    <a:pt x="3464117" y="1470997"/>
                  </a:lnTo>
                  <a:lnTo>
                    <a:pt x="3455395" y="1423709"/>
                  </a:lnTo>
                  <a:lnTo>
                    <a:pt x="3441270" y="1378791"/>
                  </a:lnTo>
                  <a:lnTo>
                    <a:pt x="3422079" y="1336581"/>
                  </a:lnTo>
                  <a:lnTo>
                    <a:pt x="3398161" y="1297415"/>
                  </a:lnTo>
                  <a:lnTo>
                    <a:pt x="3369851" y="1261633"/>
                  </a:lnTo>
                  <a:lnTo>
                    <a:pt x="3337487" y="1229571"/>
                  </a:lnTo>
                  <a:lnTo>
                    <a:pt x="3301407" y="1201567"/>
                  </a:lnTo>
                  <a:lnTo>
                    <a:pt x="3261947" y="1177960"/>
                  </a:lnTo>
                  <a:lnTo>
                    <a:pt x="3219445" y="1159087"/>
                  </a:lnTo>
                  <a:lnTo>
                    <a:pt x="3174237" y="1145286"/>
                  </a:lnTo>
                  <a:lnTo>
                    <a:pt x="3151978" y="1098734"/>
                  </a:lnTo>
                  <a:lnTo>
                    <a:pt x="3126219" y="1054647"/>
                  </a:lnTo>
                  <a:lnTo>
                    <a:pt x="3097150" y="1013213"/>
                  </a:lnTo>
                  <a:lnTo>
                    <a:pt x="3064961" y="974621"/>
                  </a:lnTo>
                  <a:lnTo>
                    <a:pt x="3029840" y="939059"/>
                  </a:lnTo>
                  <a:lnTo>
                    <a:pt x="2991977" y="906716"/>
                  </a:lnTo>
                  <a:lnTo>
                    <a:pt x="2951560" y="877781"/>
                  </a:lnTo>
                  <a:lnTo>
                    <a:pt x="2908779" y="852442"/>
                  </a:lnTo>
                  <a:lnTo>
                    <a:pt x="2863824" y="830889"/>
                  </a:lnTo>
                  <a:lnTo>
                    <a:pt x="2816882" y="813310"/>
                  </a:lnTo>
                  <a:lnTo>
                    <a:pt x="2768145" y="799893"/>
                  </a:lnTo>
                  <a:lnTo>
                    <a:pt x="2717800" y="790828"/>
                  </a:lnTo>
                  <a:lnTo>
                    <a:pt x="2714112" y="742694"/>
                  </a:lnTo>
                  <a:lnTo>
                    <a:pt x="2707649" y="695316"/>
                  </a:lnTo>
                  <a:lnTo>
                    <a:pt x="2698493" y="648779"/>
                  </a:lnTo>
                  <a:lnTo>
                    <a:pt x="2686727" y="603165"/>
                  </a:lnTo>
                  <a:lnTo>
                    <a:pt x="2672435" y="558558"/>
                  </a:lnTo>
                  <a:lnTo>
                    <a:pt x="2655699" y="515040"/>
                  </a:lnTo>
                  <a:lnTo>
                    <a:pt x="2636603" y="472695"/>
                  </a:lnTo>
                  <a:lnTo>
                    <a:pt x="2615229" y="431606"/>
                  </a:lnTo>
                  <a:lnTo>
                    <a:pt x="2591660" y="391856"/>
                  </a:lnTo>
                  <a:lnTo>
                    <a:pt x="2565980" y="353527"/>
                  </a:lnTo>
                  <a:lnTo>
                    <a:pt x="2538272" y="316704"/>
                  </a:lnTo>
                  <a:lnTo>
                    <a:pt x="2508618" y="281468"/>
                  </a:lnTo>
                  <a:lnTo>
                    <a:pt x="2477103" y="247904"/>
                  </a:lnTo>
                  <a:lnTo>
                    <a:pt x="2443807" y="216094"/>
                  </a:lnTo>
                  <a:lnTo>
                    <a:pt x="2408816" y="186121"/>
                  </a:lnTo>
                  <a:lnTo>
                    <a:pt x="2372211" y="158069"/>
                  </a:lnTo>
                  <a:lnTo>
                    <a:pt x="2334076" y="132020"/>
                  </a:lnTo>
                  <a:lnTo>
                    <a:pt x="2294494" y="108058"/>
                  </a:lnTo>
                  <a:lnTo>
                    <a:pt x="2253548" y="86265"/>
                  </a:lnTo>
                  <a:lnTo>
                    <a:pt x="2211321" y="66725"/>
                  </a:lnTo>
                  <a:lnTo>
                    <a:pt x="2167896" y="49521"/>
                  </a:lnTo>
                  <a:lnTo>
                    <a:pt x="2123356" y="34735"/>
                  </a:lnTo>
                  <a:lnTo>
                    <a:pt x="2077784" y="22452"/>
                  </a:lnTo>
                  <a:lnTo>
                    <a:pt x="2031264" y="12754"/>
                  </a:lnTo>
                  <a:lnTo>
                    <a:pt x="1983877" y="5723"/>
                  </a:lnTo>
                  <a:lnTo>
                    <a:pt x="1935708" y="1444"/>
                  </a:lnTo>
                  <a:lnTo>
                    <a:pt x="1886838" y="0"/>
                  </a:lnTo>
                  <a:lnTo>
                    <a:pt x="1838056" y="1419"/>
                  </a:lnTo>
                  <a:lnTo>
                    <a:pt x="1789878" y="5631"/>
                  </a:lnTo>
                  <a:lnTo>
                    <a:pt x="1742396" y="12562"/>
                  </a:lnTo>
                  <a:lnTo>
                    <a:pt x="1695702" y="22142"/>
                  </a:lnTo>
                  <a:lnTo>
                    <a:pt x="1649888" y="34299"/>
                  </a:lnTo>
                  <a:lnTo>
                    <a:pt x="1605046" y="48962"/>
                  </a:lnTo>
                  <a:lnTo>
                    <a:pt x="1561266" y="66059"/>
                  </a:lnTo>
                  <a:lnTo>
                    <a:pt x="1518642" y="85518"/>
                  </a:lnTo>
                  <a:lnTo>
                    <a:pt x="1477265" y="107268"/>
                  </a:lnTo>
                  <a:lnTo>
                    <a:pt x="1437227" y="131238"/>
                  </a:lnTo>
                  <a:lnTo>
                    <a:pt x="1398619" y="157356"/>
                  </a:lnTo>
                  <a:lnTo>
                    <a:pt x="1361534" y="185550"/>
                  </a:lnTo>
                  <a:lnTo>
                    <a:pt x="1326063" y="215748"/>
                  </a:lnTo>
                  <a:lnTo>
                    <a:pt x="1292298" y="247880"/>
                  </a:lnTo>
                  <a:lnTo>
                    <a:pt x="1260332" y="281874"/>
                  </a:lnTo>
                  <a:lnTo>
                    <a:pt x="1230255" y="317658"/>
                  </a:lnTo>
                  <a:lnTo>
                    <a:pt x="1202159" y="355161"/>
                  </a:lnTo>
                  <a:lnTo>
                    <a:pt x="1176137" y="394310"/>
                  </a:lnTo>
                  <a:lnTo>
                    <a:pt x="1152280" y="435036"/>
                  </a:lnTo>
                  <a:lnTo>
                    <a:pt x="1130680" y="477265"/>
                  </a:lnTo>
                  <a:lnTo>
                    <a:pt x="1089194" y="455514"/>
                  </a:lnTo>
                  <a:lnTo>
                    <a:pt x="1046513" y="436411"/>
                  </a:lnTo>
                  <a:lnTo>
                    <a:pt x="1002716" y="420035"/>
                  </a:lnTo>
                  <a:lnTo>
                    <a:pt x="957881" y="406463"/>
                  </a:lnTo>
                  <a:lnTo>
                    <a:pt x="912088" y="395772"/>
                  </a:lnTo>
                  <a:lnTo>
                    <a:pt x="865415" y="388040"/>
                  </a:lnTo>
                  <a:lnTo>
                    <a:pt x="817942" y="383344"/>
                  </a:lnTo>
                  <a:lnTo>
                    <a:pt x="769747" y="381762"/>
                  </a:lnTo>
                  <a:lnTo>
                    <a:pt x="721356" y="383289"/>
                  </a:lnTo>
                  <a:lnTo>
                    <a:pt x="673725" y="387810"/>
                  </a:lnTo>
                  <a:lnTo>
                    <a:pt x="626947" y="395231"/>
                  </a:lnTo>
                  <a:lnTo>
                    <a:pt x="581113" y="405459"/>
                  </a:lnTo>
                  <a:lnTo>
                    <a:pt x="536317" y="418400"/>
                  </a:lnTo>
                  <a:lnTo>
                    <a:pt x="492652" y="433963"/>
                  </a:lnTo>
                  <a:lnTo>
                    <a:pt x="450211" y="452053"/>
                  </a:lnTo>
                  <a:lnTo>
                    <a:pt x="409087" y="472577"/>
                  </a:lnTo>
                  <a:lnTo>
                    <a:pt x="369373" y="495443"/>
                  </a:lnTo>
                  <a:lnTo>
                    <a:pt x="331161" y="520557"/>
                  </a:lnTo>
                  <a:lnTo>
                    <a:pt x="294545" y="547826"/>
                  </a:lnTo>
                  <a:lnTo>
                    <a:pt x="259618" y="577157"/>
                  </a:lnTo>
                  <a:lnTo>
                    <a:pt x="226472" y="608457"/>
                  </a:lnTo>
                  <a:lnTo>
                    <a:pt x="195201" y="641632"/>
                  </a:lnTo>
                  <a:lnTo>
                    <a:pt x="165898" y="676590"/>
                  </a:lnTo>
                  <a:lnTo>
                    <a:pt x="138655" y="713237"/>
                  </a:lnTo>
                  <a:lnTo>
                    <a:pt x="113565" y="751481"/>
                  </a:lnTo>
                  <a:lnTo>
                    <a:pt x="90722" y="791228"/>
                  </a:lnTo>
                  <a:lnTo>
                    <a:pt x="70218" y="832385"/>
                  </a:lnTo>
                  <a:lnTo>
                    <a:pt x="52146" y="874859"/>
                  </a:lnTo>
                  <a:lnTo>
                    <a:pt x="36600" y="918557"/>
                  </a:lnTo>
                  <a:lnTo>
                    <a:pt x="23672" y="963385"/>
                  </a:lnTo>
                  <a:lnTo>
                    <a:pt x="13454" y="1009251"/>
                  </a:lnTo>
                  <a:lnTo>
                    <a:pt x="6041" y="1056062"/>
                  </a:lnTo>
                  <a:lnTo>
                    <a:pt x="1525" y="1103724"/>
                  </a:lnTo>
                  <a:lnTo>
                    <a:pt x="0" y="1152143"/>
                  </a:lnTo>
                  <a:lnTo>
                    <a:pt x="1525" y="1199802"/>
                  </a:lnTo>
                  <a:lnTo>
                    <a:pt x="6041" y="1246761"/>
                  </a:lnTo>
                  <a:lnTo>
                    <a:pt x="13454" y="1292925"/>
                  </a:lnTo>
                  <a:lnTo>
                    <a:pt x="23672" y="1338198"/>
                  </a:lnTo>
                  <a:lnTo>
                    <a:pt x="36600" y="1382486"/>
                  </a:lnTo>
                  <a:lnTo>
                    <a:pt x="52146" y="1425691"/>
                  </a:lnTo>
                  <a:lnTo>
                    <a:pt x="70218" y="1467720"/>
                  </a:lnTo>
                  <a:lnTo>
                    <a:pt x="90722" y="1508476"/>
                  </a:lnTo>
                  <a:lnTo>
                    <a:pt x="113565" y="1547865"/>
                  </a:lnTo>
                  <a:lnTo>
                    <a:pt x="138655" y="1585790"/>
                  </a:lnTo>
                  <a:lnTo>
                    <a:pt x="165898" y="1622156"/>
                  </a:lnTo>
                  <a:lnTo>
                    <a:pt x="195201" y="1656868"/>
                  </a:lnTo>
                  <a:lnTo>
                    <a:pt x="226472" y="1689830"/>
                  </a:lnTo>
                  <a:lnTo>
                    <a:pt x="259618" y="1720946"/>
                  </a:lnTo>
                  <a:lnTo>
                    <a:pt x="294545" y="1750123"/>
                  </a:lnTo>
                  <a:lnTo>
                    <a:pt x="331161" y="1777262"/>
                  </a:lnTo>
                  <a:lnTo>
                    <a:pt x="369373" y="1802271"/>
                  </a:lnTo>
                  <a:lnTo>
                    <a:pt x="409087" y="1825052"/>
                  </a:lnTo>
                  <a:lnTo>
                    <a:pt x="450211" y="1845510"/>
                  </a:lnTo>
                  <a:lnTo>
                    <a:pt x="492652" y="1863550"/>
                  </a:lnTo>
                  <a:lnTo>
                    <a:pt x="536317" y="1879077"/>
                  </a:lnTo>
                  <a:lnTo>
                    <a:pt x="581113" y="1891995"/>
                  </a:lnTo>
                  <a:lnTo>
                    <a:pt x="626947" y="1902209"/>
                  </a:lnTo>
                  <a:lnTo>
                    <a:pt x="673725" y="1909622"/>
                  </a:lnTo>
                  <a:lnTo>
                    <a:pt x="721356" y="1914140"/>
                  </a:lnTo>
                  <a:lnTo>
                    <a:pt x="769747" y="1915668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9779" y="4849368"/>
              <a:ext cx="861060" cy="661670"/>
            </a:xfrm>
            <a:custGeom>
              <a:avLst/>
              <a:gdLst/>
              <a:ahLst/>
              <a:cxnLst/>
              <a:rect l="l" t="t" r="r" b="b"/>
              <a:pathLst>
                <a:path w="861059" h="661670">
                  <a:moveTo>
                    <a:pt x="0" y="246887"/>
                  </a:moveTo>
                  <a:lnTo>
                    <a:pt x="861059" y="246887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  <a:path w="861059" h="661670">
                  <a:moveTo>
                    <a:pt x="0" y="661415"/>
                  </a:moveTo>
                  <a:lnTo>
                    <a:pt x="861059" y="661415"/>
                  </a:lnTo>
                  <a:lnTo>
                    <a:pt x="861059" y="262127"/>
                  </a:lnTo>
                  <a:lnTo>
                    <a:pt x="0" y="262127"/>
                  </a:lnTo>
                  <a:lnTo>
                    <a:pt x="0" y="661415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738117" y="3771087"/>
            <a:ext cx="33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</a:t>
            </a:r>
            <a:r>
              <a:rPr sz="1000" spc="-5" dirty="0">
                <a:latin typeface="Segoe UI Semibold"/>
                <a:cs typeface="Segoe UI Semibold"/>
              </a:rPr>
              <a:t>D</a:t>
            </a:r>
            <a:r>
              <a:rPr sz="1000" spc="-10" dirty="0">
                <a:latin typeface="Segoe UI Semibold"/>
                <a:cs typeface="Segoe UI Semibold"/>
              </a:rPr>
              <a:t>FS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2078" y="4880228"/>
            <a:ext cx="3042920" cy="59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3925" algn="ctr">
              <a:lnSpc>
                <a:spcPts val="1100"/>
              </a:lnSpc>
              <a:spcBef>
                <a:spcPts val="95"/>
              </a:spcBef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ADALSQL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ts val="1030"/>
              </a:lnSpc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Management</a:t>
            </a:r>
            <a:r>
              <a:rPr sz="1000" spc="5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Suite</a:t>
            </a:r>
            <a:endParaRPr sz="1000">
              <a:latin typeface="Segoe UI Semibold"/>
              <a:cs typeface="Segoe UI Semibold"/>
            </a:endParaRPr>
          </a:p>
          <a:p>
            <a:pPr marL="2193925" algn="ctr">
              <a:lnSpc>
                <a:spcPts val="1130"/>
              </a:lnSpc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ADO</a:t>
            </a:r>
            <a:r>
              <a:rPr sz="1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.NET</a:t>
            </a:r>
            <a:endParaRPr sz="1000">
              <a:latin typeface="Segoe UI Semibold"/>
              <a:cs typeface="Segoe UI Semibold"/>
            </a:endParaRPr>
          </a:p>
          <a:p>
            <a:pPr marL="2195195" algn="ctr">
              <a:lnSpc>
                <a:spcPct val="100000"/>
              </a:lnSpc>
            </a:pPr>
            <a:r>
              <a:rPr sz="10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4.6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40507" y="3098292"/>
            <a:ext cx="7117715" cy="2506980"/>
            <a:chOff x="2540507" y="3098292"/>
            <a:chExt cx="7117715" cy="2506980"/>
          </a:xfrm>
        </p:grpSpPr>
        <p:sp>
          <p:nvSpPr>
            <p:cNvPr id="25" name="object 25"/>
            <p:cNvSpPr/>
            <p:nvPr/>
          </p:nvSpPr>
          <p:spPr>
            <a:xfrm>
              <a:off x="3268967" y="3825239"/>
              <a:ext cx="6389370" cy="1539240"/>
            </a:xfrm>
            <a:custGeom>
              <a:avLst/>
              <a:gdLst/>
              <a:ahLst/>
              <a:cxnLst/>
              <a:rect l="l" t="t" r="r" b="b"/>
              <a:pathLst>
                <a:path w="6389370" h="1539239">
                  <a:moveTo>
                    <a:pt x="2590939" y="1501140"/>
                  </a:moveTo>
                  <a:lnTo>
                    <a:pt x="2578239" y="1494790"/>
                  </a:lnTo>
                  <a:lnTo>
                    <a:pt x="2514739" y="1463040"/>
                  </a:lnTo>
                  <a:lnTo>
                    <a:pt x="2514739" y="1494790"/>
                  </a:lnTo>
                  <a:lnTo>
                    <a:pt x="76212" y="1494790"/>
                  </a:lnTo>
                  <a:lnTo>
                    <a:pt x="76212" y="1463040"/>
                  </a:lnTo>
                  <a:lnTo>
                    <a:pt x="0" y="1501140"/>
                  </a:lnTo>
                  <a:lnTo>
                    <a:pt x="76212" y="1539240"/>
                  </a:lnTo>
                  <a:lnTo>
                    <a:pt x="76212" y="1507490"/>
                  </a:lnTo>
                  <a:lnTo>
                    <a:pt x="2514739" y="1507490"/>
                  </a:lnTo>
                  <a:lnTo>
                    <a:pt x="2514739" y="1539240"/>
                  </a:lnTo>
                  <a:lnTo>
                    <a:pt x="2578239" y="1507490"/>
                  </a:lnTo>
                  <a:lnTo>
                    <a:pt x="2590939" y="1501140"/>
                  </a:lnTo>
                  <a:close/>
                </a:path>
                <a:path w="6389370" h="1539239">
                  <a:moveTo>
                    <a:pt x="3059696" y="947293"/>
                  </a:moveTo>
                  <a:lnTo>
                    <a:pt x="3027946" y="947293"/>
                  </a:lnTo>
                  <a:lnTo>
                    <a:pt x="3027946" y="44450"/>
                  </a:lnTo>
                  <a:lnTo>
                    <a:pt x="3027946" y="38100"/>
                  </a:lnTo>
                  <a:lnTo>
                    <a:pt x="3027946" y="34544"/>
                  </a:lnTo>
                  <a:lnTo>
                    <a:pt x="3025152" y="31750"/>
                  </a:lnTo>
                  <a:lnTo>
                    <a:pt x="963180" y="31750"/>
                  </a:lnTo>
                  <a:lnTo>
                    <a:pt x="963180" y="0"/>
                  </a:lnTo>
                  <a:lnTo>
                    <a:pt x="886980" y="38100"/>
                  </a:lnTo>
                  <a:lnTo>
                    <a:pt x="963180" y="76200"/>
                  </a:lnTo>
                  <a:lnTo>
                    <a:pt x="963180" y="44450"/>
                  </a:lnTo>
                  <a:lnTo>
                    <a:pt x="3015246" y="44450"/>
                  </a:lnTo>
                  <a:lnTo>
                    <a:pt x="3015246" y="947293"/>
                  </a:lnTo>
                  <a:lnTo>
                    <a:pt x="2983496" y="947293"/>
                  </a:lnTo>
                  <a:lnTo>
                    <a:pt x="3021596" y="1023493"/>
                  </a:lnTo>
                  <a:lnTo>
                    <a:pt x="3053283" y="960120"/>
                  </a:lnTo>
                  <a:lnTo>
                    <a:pt x="3059696" y="947293"/>
                  </a:lnTo>
                  <a:close/>
                </a:path>
                <a:path w="6389370" h="1539239">
                  <a:moveTo>
                    <a:pt x="5324487" y="377952"/>
                  </a:moveTo>
                  <a:lnTo>
                    <a:pt x="5318137" y="365252"/>
                  </a:lnTo>
                  <a:lnTo>
                    <a:pt x="5286387" y="301752"/>
                  </a:lnTo>
                  <a:lnTo>
                    <a:pt x="5248287" y="377952"/>
                  </a:lnTo>
                  <a:lnTo>
                    <a:pt x="5280037" y="377952"/>
                  </a:lnTo>
                  <a:lnTo>
                    <a:pt x="5280037" y="1140333"/>
                  </a:lnTo>
                  <a:lnTo>
                    <a:pt x="3528072" y="1140333"/>
                  </a:lnTo>
                  <a:lnTo>
                    <a:pt x="3528072" y="1108583"/>
                  </a:lnTo>
                  <a:lnTo>
                    <a:pt x="3451872" y="1146683"/>
                  </a:lnTo>
                  <a:lnTo>
                    <a:pt x="3528072" y="1184783"/>
                  </a:lnTo>
                  <a:lnTo>
                    <a:pt x="3528072" y="1153033"/>
                  </a:lnTo>
                  <a:lnTo>
                    <a:pt x="5289943" y="1153033"/>
                  </a:lnTo>
                  <a:lnTo>
                    <a:pt x="5292737" y="1150239"/>
                  </a:lnTo>
                  <a:lnTo>
                    <a:pt x="5292737" y="1146683"/>
                  </a:lnTo>
                  <a:lnTo>
                    <a:pt x="5292737" y="1140333"/>
                  </a:lnTo>
                  <a:lnTo>
                    <a:pt x="5292737" y="377952"/>
                  </a:lnTo>
                  <a:lnTo>
                    <a:pt x="5324487" y="377952"/>
                  </a:lnTo>
                  <a:close/>
                </a:path>
                <a:path w="6389370" h="1539239">
                  <a:moveTo>
                    <a:pt x="6389129" y="377952"/>
                  </a:moveTo>
                  <a:lnTo>
                    <a:pt x="6382779" y="365252"/>
                  </a:lnTo>
                  <a:lnTo>
                    <a:pt x="6351029" y="301752"/>
                  </a:lnTo>
                  <a:lnTo>
                    <a:pt x="6312928" y="377952"/>
                  </a:lnTo>
                  <a:lnTo>
                    <a:pt x="6344679" y="377952"/>
                  </a:lnTo>
                  <a:lnTo>
                    <a:pt x="6344679" y="1478915"/>
                  </a:lnTo>
                  <a:lnTo>
                    <a:pt x="3528072" y="1478915"/>
                  </a:lnTo>
                  <a:lnTo>
                    <a:pt x="3528072" y="1447165"/>
                  </a:lnTo>
                  <a:lnTo>
                    <a:pt x="3451872" y="1485265"/>
                  </a:lnTo>
                  <a:lnTo>
                    <a:pt x="3528072" y="1523365"/>
                  </a:lnTo>
                  <a:lnTo>
                    <a:pt x="3528072" y="1491615"/>
                  </a:lnTo>
                  <a:lnTo>
                    <a:pt x="6354458" y="1491615"/>
                  </a:lnTo>
                  <a:lnTo>
                    <a:pt x="6357379" y="1488821"/>
                  </a:lnTo>
                  <a:lnTo>
                    <a:pt x="6357379" y="1485265"/>
                  </a:lnTo>
                  <a:lnTo>
                    <a:pt x="6357379" y="1478915"/>
                  </a:lnTo>
                  <a:lnTo>
                    <a:pt x="6357379" y="377952"/>
                  </a:lnTo>
                  <a:lnTo>
                    <a:pt x="6389129" y="377952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55035" y="3147060"/>
              <a:ext cx="639445" cy="685800"/>
            </a:xfrm>
            <a:custGeom>
              <a:avLst/>
              <a:gdLst/>
              <a:ahLst/>
              <a:cxnLst/>
              <a:rect l="l" t="t" r="r" b="b"/>
              <a:pathLst>
                <a:path w="639445" h="685800">
                  <a:moveTo>
                    <a:pt x="9143" y="338327"/>
                  </a:moveTo>
                  <a:lnTo>
                    <a:pt x="639190" y="338327"/>
                  </a:lnTo>
                </a:path>
                <a:path w="639445" h="685800">
                  <a:moveTo>
                    <a:pt x="0" y="0"/>
                  </a:moveTo>
                  <a:lnTo>
                    <a:pt x="171703" y="0"/>
                  </a:lnTo>
                  <a:lnTo>
                    <a:pt x="171703" y="685672"/>
                  </a:lnTo>
                  <a:lnTo>
                    <a:pt x="9525" y="685672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098292"/>
              <a:ext cx="377951" cy="228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441192"/>
              <a:ext cx="377951" cy="228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784092"/>
              <a:ext cx="377951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958327" y="3555492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>
                  <a:moveTo>
                    <a:pt x="0" y="0"/>
                  </a:moveTo>
                  <a:lnTo>
                    <a:pt x="347979" y="0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6603" y="5071872"/>
              <a:ext cx="620395" cy="527685"/>
            </a:xfrm>
            <a:custGeom>
              <a:avLst/>
              <a:gdLst/>
              <a:ahLst/>
              <a:cxnLst/>
              <a:rect l="l" t="t" r="r" b="b"/>
              <a:pathLst>
                <a:path w="620394" h="527685">
                  <a:moveTo>
                    <a:pt x="0" y="527303"/>
                  </a:moveTo>
                  <a:lnTo>
                    <a:pt x="620268" y="527303"/>
                  </a:lnTo>
                  <a:lnTo>
                    <a:pt x="620268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20394" h="527685">
                  <a:moveTo>
                    <a:pt x="620268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6268" y="5120639"/>
              <a:ext cx="190500" cy="47625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47244" y="23622"/>
                  </a:moveTo>
                  <a:lnTo>
                    <a:pt x="45389" y="14414"/>
                  </a:lnTo>
                  <a:lnTo>
                    <a:pt x="40335" y="6908"/>
                  </a:lnTo>
                  <a:lnTo>
                    <a:pt x="32829" y="1854"/>
                  </a:lnTo>
                  <a:lnTo>
                    <a:pt x="23622" y="0"/>
                  </a:lnTo>
                  <a:lnTo>
                    <a:pt x="14401" y="1854"/>
                  </a:lnTo>
                  <a:lnTo>
                    <a:pt x="6896" y="6908"/>
                  </a:lnTo>
                  <a:lnTo>
                    <a:pt x="1841" y="14414"/>
                  </a:lnTo>
                  <a:lnTo>
                    <a:pt x="0" y="23622"/>
                  </a:lnTo>
                  <a:lnTo>
                    <a:pt x="1841" y="32842"/>
                  </a:lnTo>
                  <a:lnTo>
                    <a:pt x="6896" y="40347"/>
                  </a:lnTo>
                  <a:lnTo>
                    <a:pt x="14401" y="45402"/>
                  </a:lnTo>
                  <a:lnTo>
                    <a:pt x="23622" y="47244"/>
                  </a:lnTo>
                  <a:lnTo>
                    <a:pt x="32829" y="45402"/>
                  </a:lnTo>
                  <a:lnTo>
                    <a:pt x="40335" y="40347"/>
                  </a:lnTo>
                  <a:lnTo>
                    <a:pt x="45389" y="32842"/>
                  </a:lnTo>
                  <a:lnTo>
                    <a:pt x="47244" y="23622"/>
                  </a:lnTo>
                  <a:close/>
                </a:path>
                <a:path w="190500" h="47625">
                  <a:moveTo>
                    <a:pt x="117348" y="23622"/>
                  </a:moveTo>
                  <a:lnTo>
                    <a:pt x="115493" y="14414"/>
                  </a:lnTo>
                  <a:lnTo>
                    <a:pt x="110439" y="6908"/>
                  </a:lnTo>
                  <a:lnTo>
                    <a:pt x="102933" y="1854"/>
                  </a:lnTo>
                  <a:lnTo>
                    <a:pt x="93726" y="0"/>
                  </a:lnTo>
                  <a:lnTo>
                    <a:pt x="84505" y="1854"/>
                  </a:lnTo>
                  <a:lnTo>
                    <a:pt x="77000" y="6908"/>
                  </a:lnTo>
                  <a:lnTo>
                    <a:pt x="71945" y="14414"/>
                  </a:lnTo>
                  <a:lnTo>
                    <a:pt x="70104" y="23622"/>
                  </a:lnTo>
                  <a:lnTo>
                    <a:pt x="71945" y="32842"/>
                  </a:lnTo>
                  <a:lnTo>
                    <a:pt x="77000" y="40347"/>
                  </a:lnTo>
                  <a:lnTo>
                    <a:pt x="84505" y="45402"/>
                  </a:lnTo>
                  <a:lnTo>
                    <a:pt x="93726" y="47244"/>
                  </a:lnTo>
                  <a:lnTo>
                    <a:pt x="102933" y="45402"/>
                  </a:lnTo>
                  <a:lnTo>
                    <a:pt x="110439" y="40347"/>
                  </a:lnTo>
                  <a:lnTo>
                    <a:pt x="115493" y="32842"/>
                  </a:lnTo>
                  <a:lnTo>
                    <a:pt x="117348" y="23622"/>
                  </a:lnTo>
                  <a:close/>
                </a:path>
                <a:path w="190500" h="47625">
                  <a:moveTo>
                    <a:pt x="190500" y="23622"/>
                  </a:moveTo>
                  <a:lnTo>
                    <a:pt x="188582" y="14414"/>
                  </a:lnTo>
                  <a:lnTo>
                    <a:pt x="183349" y="6908"/>
                  </a:lnTo>
                  <a:lnTo>
                    <a:pt x="175602" y="1854"/>
                  </a:lnTo>
                  <a:lnTo>
                    <a:pt x="166116" y="0"/>
                  </a:lnTo>
                  <a:lnTo>
                    <a:pt x="156616" y="1854"/>
                  </a:lnTo>
                  <a:lnTo>
                    <a:pt x="148869" y="6908"/>
                  </a:lnTo>
                  <a:lnTo>
                    <a:pt x="143637" y="14414"/>
                  </a:lnTo>
                  <a:lnTo>
                    <a:pt x="141732" y="23622"/>
                  </a:lnTo>
                  <a:lnTo>
                    <a:pt x="143637" y="32842"/>
                  </a:lnTo>
                  <a:lnTo>
                    <a:pt x="148869" y="40347"/>
                  </a:lnTo>
                  <a:lnTo>
                    <a:pt x="156616" y="45402"/>
                  </a:lnTo>
                  <a:lnTo>
                    <a:pt x="166116" y="47244"/>
                  </a:lnTo>
                  <a:lnTo>
                    <a:pt x="175602" y="45402"/>
                  </a:lnTo>
                  <a:lnTo>
                    <a:pt x="183349" y="40347"/>
                  </a:lnTo>
                  <a:lnTo>
                    <a:pt x="188582" y="32842"/>
                  </a:lnTo>
                  <a:lnTo>
                    <a:pt x="190500" y="2362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37103" y="5324856"/>
              <a:ext cx="190500" cy="180340"/>
            </a:xfrm>
            <a:custGeom>
              <a:avLst/>
              <a:gdLst/>
              <a:ahLst/>
              <a:cxnLst/>
              <a:rect l="l" t="t" r="r" b="b"/>
              <a:pathLst>
                <a:path w="190500" h="180339">
                  <a:moveTo>
                    <a:pt x="0" y="179832"/>
                  </a:moveTo>
                  <a:lnTo>
                    <a:pt x="0" y="95504"/>
                  </a:lnTo>
                  <a:lnTo>
                    <a:pt x="95250" y="0"/>
                  </a:lnTo>
                  <a:lnTo>
                    <a:pt x="190500" y="95504"/>
                  </a:lnTo>
                  <a:lnTo>
                    <a:pt x="190500" y="179832"/>
                  </a:lnTo>
                  <a:lnTo>
                    <a:pt x="0" y="179832"/>
                  </a:lnTo>
                  <a:close/>
                </a:path>
                <a:path w="190500" h="180339">
                  <a:moveTo>
                    <a:pt x="100583" y="106680"/>
                  </a:moveTo>
                  <a:lnTo>
                    <a:pt x="100583" y="179832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25292" y="5733999"/>
            <a:ext cx="263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2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804" y="1196862"/>
            <a:ext cx="5375275" cy="3832225"/>
            <a:chOff x="6598804" y="1196862"/>
            <a:chExt cx="5375275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804" y="1196862"/>
              <a:ext cx="5375278" cy="3832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1131" y="1440179"/>
              <a:ext cx="5059680" cy="3352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3715" y="989386"/>
            <a:ext cx="4883785" cy="3138805"/>
          </a:xfrm>
          <a:prstGeom prst="rect">
            <a:avLst/>
          </a:prstGeom>
        </p:spPr>
        <p:txBody>
          <a:bodyPr vert="horz" wrap="square" lIns="0" tIns="129539" rIns="0" bIns="0" rtlCol="0" anchor="t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lang="en-US" sz="1800">
              <a:latin typeface="Segoe UI Semibold"/>
              <a:cs typeface="Segoe UI Semibold"/>
            </a:endParaRPr>
          </a:p>
          <a:p>
            <a:pPr marL="12700" marR="478155" algn="just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This authentication method uses a username 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password.</a:t>
            </a:r>
            <a:endParaRPr sz="1600">
              <a:latin typeface="Segoe UI"/>
              <a:cs typeface="Segoe UI"/>
            </a:endParaRPr>
          </a:p>
          <a:p>
            <a:pPr marL="12700" marR="5080" algn="just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When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logical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"server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admin"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</a:t>
            </a:r>
            <a:r>
              <a:rPr sz="1600" spc="-5" dirty="0">
                <a:latin typeface="Segoe UI"/>
                <a:cs typeface="Segoe UI"/>
              </a:rPr>
              <a:t>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password.</a:t>
            </a:r>
            <a:endParaRPr sz="1600">
              <a:latin typeface="Segoe UI"/>
              <a:cs typeface="Segoe UI"/>
            </a:endParaRPr>
          </a:p>
          <a:p>
            <a:pPr marL="12700" marR="223520" algn="just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credentials,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owner.</a:t>
            </a:r>
            <a:endParaRPr sz="1600">
              <a:latin typeface="Segoe UI"/>
              <a:cs typeface="Segoe UI"/>
            </a:endParaRPr>
          </a:p>
          <a:p>
            <a:pPr marL="12700" marR="10160" algn="just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Furthermore,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-5" dirty="0">
                <a:latin typeface="Segoe UI"/>
                <a:cs typeface="Segoe UI"/>
              </a:rPr>
              <a:t> can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roles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familiar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4436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4945202"/>
            <a:ext cx="6325870" cy="1308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master 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 a login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spc="4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'Str0ng_password'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ApplicationUser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ApplicationLogin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 marR="795655">
              <a:lnSpc>
                <a:spcPct val="100699"/>
              </a:lnSpc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SQL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DW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user </a:t>
            </a:r>
            <a:r>
              <a:rPr sz="1400" spc="-7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DatabaseUser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664673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28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3888" y="4165472"/>
            <a:ext cx="1381760" cy="325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5"/>
              </a:spcBef>
              <a:buAutoNum type="arabicParenBoth"/>
              <a:tabLst>
                <a:tab pos="189865" algn="l"/>
              </a:tabLst>
            </a:pPr>
            <a:r>
              <a:rPr sz="950" spc="15" dirty="0">
                <a:latin typeface="Segoe UI"/>
                <a:cs typeface="Segoe UI"/>
              </a:rPr>
              <a:t>Turn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on</a:t>
            </a:r>
            <a:r>
              <a:rPr sz="950" spc="-2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SQL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Auditing</a:t>
            </a:r>
            <a:endParaRPr sz="950">
              <a:latin typeface="Segoe UI"/>
              <a:cs typeface="Segoe UI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AutoNum type="arabicParenBoth"/>
              <a:tabLst>
                <a:tab pos="189865" algn="l"/>
              </a:tabLst>
            </a:pPr>
            <a:r>
              <a:rPr sz="950" spc="10" dirty="0">
                <a:latin typeface="Segoe UI"/>
                <a:cs typeface="Segoe UI"/>
              </a:rPr>
              <a:t>Analyze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log</a:t>
            </a:r>
            <a:endParaRPr sz="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2827" y="4578096"/>
            <a:ext cx="4869180" cy="1922145"/>
            <a:chOff x="2052827" y="4578096"/>
            <a:chExt cx="4869180" cy="1922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5019" y="4590288"/>
              <a:ext cx="4844796" cy="18973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58923" y="4584192"/>
              <a:ext cx="4857115" cy="1910080"/>
            </a:xfrm>
            <a:custGeom>
              <a:avLst/>
              <a:gdLst/>
              <a:ahLst/>
              <a:cxnLst/>
              <a:rect l="l" t="t" r="r" b="b"/>
              <a:pathLst>
                <a:path w="4857115" h="1910079">
                  <a:moveTo>
                    <a:pt x="0" y="1909572"/>
                  </a:moveTo>
                  <a:lnTo>
                    <a:pt x="4856987" y="1909572"/>
                  </a:lnTo>
                  <a:lnTo>
                    <a:pt x="4856987" y="0"/>
                  </a:lnTo>
                  <a:lnTo>
                    <a:pt x="0" y="0"/>
                  </a:lnTo>
                  <a:lnTo>
                    <a:pt x="0" y="19095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99034" y="1740154"/>
            <a:ext cx="6783705" cy="2660015"/>
            <a:chOff x="399034" y="1740154"/>
            <a:chExt cx="6783705" cy="2660015"/>
          </a:xfrm>
        </p:grpSpPr>
        <p:sp>
          <p:nvSpPr>
            <p:cNvPr id="7" name="object 7"/>
            <p:cNvSpPr/>
            <p:nvPr/>
          </p:nvSpPr>
          <p:spPr>
            <a:xfrm>
              <a:off x="5436107" y="3131883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8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12"/>
                  </a:lnTo>
                  <a:lnTo>
                    <a:pt x="70738" y="750633"/>
                  </a:lnTo>
                  <a:lnTo>
                    <a:pt x="355218" y="913955"/>
                  </a:lnTo>
                  <a:lnTo>
                    <a:pt x="425958" y="933672"/>
                  </a:lnTo>
                  <a:lnTo>
                    <a:pt x="462160" y="928743"/>
                  </a:lnTo>
                  <a:lnTo>
                    <a:pt x="781176" y="750633"/>
                  </a:lnTo>
                  <a:lnTo>
                    <a:pt x="833119" y="699912"/>
                  </a:lnTo>
                  <a:lnTo>
                    <a:pt x="851915" y="629475"/>
                  </a:lnTo>
                  <a:lnTo>
                    <a:pt x="851915" y="302831"/>
                  </a:lnTo>
                  <a:lnTo>
                    <a:pt x="833119" y="233060"/>
                  </a:lnTo>
                  <a:lnTo>
                    <a:pt x="781176" y="181673"/>
                  </a:lnTo>
                  <a:lnTo>
                    <a:pt x="496696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4039" y="3653027"/>
              <a:ext cx="388620" cy="412750"/>
            </a:xfrm>
            <a:custGeom>
              <a:avLst/>
              <a:gdLst/>
              <a:ahLst/>
              <a:cxnLst/>
              <a:rect l="l" t="t" r="r" b="b"/>
              <a:pathLst>
                <a:path w="388620" h="412750">
                  <a:moveTo>
                    <a:pt x="3886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7160" y="392811"/>
                  </a:lnTo>
                  <a:lnTo>
                    <a:pt x="171505" y="407598"/>
                  </a:lnTo>
                  <a:lnTo>
                    <a:pt x="207517" y="412527"/>
                  </a:lnTo>
                  <a:lnTo>
                    <a:pt x="243530" y="407598"/>
                  </a:lnTo>
                  <a:lnTo>
                    <a:pt x="277875" y="392811"/>
                  </a:lnTo>
                  <a:lnTo>
                    <a:pt x="388620" y="329692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4124" y="3454907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10"/>
                  </a:moveTo>
                  <a:lnTo>
                    <a:pt x="571855" y="244043"/>
                  </a:lnTo>
                  <a:lnTo>
                    <a:pt x="556895" y="100457"/>
                  </a:lnTo>
                  <a:lnTo>
                    <a:pt x="543191" y="60223"/>
                  </a:lnTo>
                  <a:lnTo>
                    <a:pt x="517245" y="28422"/>
                  </a:lnTo>
                  <a:lnTo>
                    <a:pt x="482041" y="7518"/>
                  </a:lnTo>
                  <a:lnTo>
                    <a:pt x="440563" y="0"/>
                  </a:lnTo>
                  <a:lnTo>
                    <a:pt x="140970" y="0"/>
                  </a:lnTo>
                  <a:lnTo>
                    <a:pt x="99504" y="7518"/>
                  </a:lnTo>
                  <a:lnTo>
                    <a:pt x="64325" y="28422"/>
                  </a:lnTo>
                  <a:lnTo>
                    <a:pt x="38379" y="60223"/>
                  </a:lnTo>
                  <a:lnTo>
                    <a:pt x="24638" y="100457"/>
                  </a:lnTo>
                  <a:lnTo>
                    <a:pt x="0" y="269748"/>
                  </a:lnTo>
                  <a:lnTo>
                    <a:pt x="472173" y="269748"/>
                  </a:lnTo>
                  <a:lnTo>
                    <a:pt x="484886" y="387985"/>
                  </a:lnTo>
                  <a:lnTo>
                    <a:pt x="437388" y="553212"/>
                  </a:lnTo>
                  <a:lnTo>
                    <a:pt x="560324" y="481076"/>
                  </a:lnTo>
                  <a:lnTo>
                    <a:pt x="583184" y="410845"/>
                  </a:lnTo>
                  <a:lnTo>
                    <a:pt x="585228" y="401332"/>
                  </a:lnTo>
                  <a:lnTo>
                    <a:pt x="586295" y="391477"/>
                  </a:lnTo>
                  <a:lnTo>
                    <a:pt x="586676" y="381635"/>
                  </a:lnTo>
                  <a:lnTo>
                    <a:pt x="586740" y="37211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4124" y="3454908"/>
              <a:ext cx="574675" cy="273050"/>
            </a:xfrm>
            <a:custGeom>
              <a:avLst/>
              <a:gdLst/>
              <a:ahLst/>
              <a:cxnLst/>
              <a:rect l="l" t="t" r="r" b="b"/>
              <a:pathLst>
                <a:path w="574675" h="273050">
                  <a:moveTo>
                    <a:pt x="440563" y="0"/>
                  </a:moveTo>
                  <a:lnTo>
                    <a:pt x="140970" y="0"/>
                  </a:lnTo>
                  <a:lnTo>
                    <a:pt x="99504" y="7451"/>
                  </a:lnTo>
                  <a:lnTo>
                    <a:pt x="64325" y="28178"/>
                  </a:lnTo>
                  <a:lnTo>
                    <a:pt x="38385" y="59739"/>
                  </a:lnTo>
                  <a:lnTo>
                    <a:pt x="24637" y="99694"/>
                  </a:lnTo>
                  <a:lnTo>
                    <a:pt x="0" y="267588"/>
                  </a:lnTo>
                  <a:lnTo>
                    <a:pt x="574548" y="272795"/>
                  </a:lnTo>
                  <a:lnTo>
                    <a:pt x="556895" y="99694"/>
                  </a:lnTo>
                  <a:lnTo>
                    <a:pt x="543200" y="59739"/>
                  </a:lnTo>
                  <a:lnTo>
                    <a:pt x="517255" y="28178"/>
                  </a:lnTo>
                  <a:lnTo>
                    <a:pt x="482046" y="7451"/>
                  </a:lnTo>
                  <a:lnTo>
                    <a:pt x="440563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7087" y="2994279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1"/>
                  </a:lnTo>
                  <a:lnTo>
                    <a:pt x="129286" y="322707"/>
                  </a:lnTo>
                  <a:lnTo>
                    <a:pt x="278002" y="273812"/>
                  </a:lnTo>
                  <a:lnTo>
                    <a:pt x="295656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5"/>
                  </a:lnTo>
                  <a:lnTo>
                    <a:pt x="407162" y="214503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7192" y="3342132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8"/>
                  </a:moveTo>
                  <a:lnTo>
                    <a:pt x="0" y="112648"/>
                  </a:lnTo>
                  <a:lnTo>
                    <a:pt x="9935" y="161365"/>
                  </a:lnTo>
                  <a:lnTo>
                    <a:pt x="37099" y="201675"/>
                  </a:lnTo>
                  <a:lnTo>
                    <a:pt x="77527" y="229127"/>
                  </a:lnTo>
                  <a:lnTo>
                    <a:pt x="127254" y="239267"/>
                  </a:lnTo>
                  <a:lnTo>
                    <a:pt x="176230" y="229127"/>
                  </a:lnTo>
                  <a:lnTo>
                    <a:pt x="216741" y="201675"/>
                  </a:lnTo>
                  <a:lnTo>
                    <a:pt x="244322" y="161365"/>
                  </a:lnTo>
                  <a:lnTo>
                    <a:pt x="254508" y="112648"/>
                  </a:lnTo>
                  <a:close/>
                </a:path>
                <a:path w="254635" h="239395">
                  <a:moveTo>
                    <a:pt x="212090" y="0"/>
                  </a:moveTo>
                  <a:lnTo>
                    <a:pt x="42418" y="0"/>
                  </a:lnTo>
                  <a:lnTo>
                    <a:pt x="42418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3" y="112648"/>
                  </a:lnTo>
                  <a:lnTo>
                    <a:pt x="235077" y="112648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90" y="89662"/>
                  </a:lnTo>
                  <a:lnTo>
                    <a:pt x="212090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9863" y="3342132"/>
              <a:ext cx="182880" cy="1120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43574" y="3099816"/>
              <a:ext cx="290195" cy="323850"/>
            </a:xfrm>
            <a:custGeom>
              <a:avLst/>
              <a:gdLst/>
              <a:ahLst/>
              <a:cxnLst/>
              <a:rect l="l" t="t" r="r" b="b"/>
              <a:pathLst>
                <a:path w="290195" h="323850">
                  <a:moveTo>
                    <a:pt x="15875" y="0"/>
                  </a:moveTo>
                  <a:lnTo>
                    <a:pt x="0" y="168910"/>
                  </a:lnTo>
                  <a:lnTo>
                    <a:pt x="3959" y="218075"/>
                  </a:lnTo>
                  <a:lnTo>
                    <a:pt x="23597" y="259321"/>
                  </a:lnTo>
                  <a:lnTo>
                    <a:pt x="54781" y="291467"/>
                  </a:lnTo>
                  <a:lnTo>
                    <a:pt x="93378" y="313328"/>
                  </a:lnTo>
                  <a:lnTo>
                    <a:pt x="135254" y="323723"/>
                  </a:lnTo>
                  <a:lnTo>
                    <a:pt x="176208" y="319621"/>
                  </a:lnTo>
                  <a:lnTo>
                    <a:pt x="213011" y="301182"/>
                  </a:lnTo>
                  <a:lnTo>
                    <a:pt x="243218" y="271775"/>
                  </a:lnTo>
                  <a:lnTo>
                    <a:pt x="264384" y="234774"/>
                  </a:lnTo>
                  <a:lnTo>
                    <a:pt x="274065" y="193548"/>
                  </a:lnTo>
                  <a:lnTo>
                    <a:pt x="289940" y="26416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060" y="3188462"/>
              <a:ext cx="216407" cy="2313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81725" y="3159252"/>
              <a:ext cx="29209" cy="86995"/>
            </a:xfrm>
            <a:custGeom>
              <a:avLst/>
              <a:gdLst/>
              <a:ahLst/>
              <a:cxnLst/>
              <a:rect l="l" t="t" r="r" b="b"/>
              <a:pathLst>
                <a:path w="29210" h="86994">
                  <a:moveTo>
                    <a:pt x="28701" y="0"/>
                  </a:moveTo>
                  <a:lnTo>
                    <a:pt x="17662" y="6869"/>
                  </a:lnTo>
                  <a:lnTo>
                    <a:pt x="8969" y="16382"/>
                  </a:lnTo>
                  <a:lnTo>
                    <a:pt x="2966" y="27896"/>
                  </a:lnTo>
                  <a:lnTo>
                    <a:pt x="0" y="40767"/>
                  </a:lnTo>
                  <a:lnTo>
                    <a:pt x="605" y="54721"/>
                  </a:lnTo>
                  <a:lnTo>
                    <a:pt x="4746" y="67151"/>
                  </a:lnTo>
                  <a:lnTo>
                    <a:pt x="11912" y="77914"/>
                  </a:lnTo>
                  <a:lnTo>
                    <a:pt x="21589" y="86868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78424" y="3223260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20700" y="0"/>
                  </a:moveTo>
                  <a:lnTo>
                    <a:pt x="8636" y="0"/>
                  </a:lnTo>
                  <a:lnTo>
                    <a:pt x="5206" y="3428"/>
                  </a:lnTo>
                  <a:lnTo>
                    <a:pt x="3428" y="5079"/>
                  </a:lnTo>
                  <a:lnTo>
                    <a:pt x="0" y="8509"/>
                  </a:lnTo>
                  <a:lnTo>
                    <a:pt x="0" y="20447"/>
                  </a:lnTo>
                  <a:lnTo>
                    <a:pt x="5206" y="28955"/>
                  </a:lnTo>
                  <a:lnTo>
                    <a:pt x="20700" y="28955"/>
                  </a:lnTo>
                  <a:lnTo>
                    <a:pt x="24129" y="25526"/>
                  </a:lnTo>
                  <a:lnTo>
                    <a:pt x="25908" y="5079"/>
                  </a:lnTo>
                  <a:lnTo>
                    <a:pt x="22478" y="1650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2431" y="3086100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5">
                  <a:moveTo>
                    <a:pt x="0" y="0"/>
                  </a:moveTo>
                  <a:lnTo>
                    <a:pt x="1904" y="90804"/>
                  </a:lnTo>
                  <a:lnTo>
                    <a:pt x="171322" y="102108"/>
                  </a:lnTo>
                  <a:lnTo>
                    <a:pt x="209041" y="66166"/>
                  </a:lnTo>
                  <a:lnTo>
                    <a:pt x="207137" y="104012"/>
                  </a:lnTo>
                  <a:lnTo>
                    <a:pt x="295655" y="109727"/>
                  </a:lnTo>
                  <a:lnTo>
                    <a:pt x="291845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2284" y="3633215"/>
              <a:ext cx="68580" cy="329565"/>
            </a:xfrm>
            <a:custGeom>
              <a:avLst/>
              <a:gdLst/>
              <a:ahLst/>
              <a:cxnLst/>
              <a:rect l="l" t="t" r="r" b="b"/>
              <a:pathLst>
                <a:path w="68579" h="329564">
                  <a:moveTo>
                    <a:pt x="68580" y="193675"/>
                  </a:moveTo>
                  <a:lnTo>
                    <a:pt x="61595" y="133731"/>
                  </a:lnTo>
                  <a:lnTo>
                    <a:pt x="45720" y="0"/>
                  </a:lnTo>
                  <a:lnTo>
                    <a:pt x="56261" y="89789"/>
                  </a:lnTo>
                  <a:lnTo>
                    <a:pt x="56261" y="90360"/>
                  </a:lnTo>
                  <a:lnTo>
                    <a:pt x="56261" y="94996"/>
                  </a:lnTo>
                  <a:lnTo>
                    <a:pt x="24638" y="94996"/>
                  </a:lnTo>
                  <a:lnTo>
                    <a:pt x="35179" y="197104"/>
                  </a:lnTo>
                  <a:lnTo>
                    <a:pt x="35179" y="211201"/>
                  </a:lnTo>
                  <a:lnTo>
                    <a:pt x="31623" y="218313"/>
                  </a:lnTo>
                  <a:lnTo>
                    <a:pt x="0" y="329184"/>
                  </a:lnTo>
                  <a:lnTo>
                    <a:pt x="42164" y="302768"/>
                  </a:lnTo>
                  <a:lnTo>
                    <a:pt x="65024" y="232410"/>
                  </a:lnTo>
                  <a:lnTo>
                    <a:pt x="68580" y="204216"/>
                  </a:lnTo>
                  <a:lnTo>
                    <a:pt x="68580" y="193675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3807" y="3486911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5" y="146557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67755" y="3764280"/>
              <a:ext cx="1515110" cy="332740"/>
            </a:xfrm>
            <a:custGeom>
              <a:avLst/>
              <a:gdLst/>
              <a:ahLst/>
              <a:cxnLst/>
              <a:rect l="l" t="t" r="r" b="b"/>
              <a:pathLst>
                <a:path w="1515109" h="332739">
                  <a:moveTo>
                    <a:pt x="1514855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514855" y="332232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4430" y="3857117"/>
              <a:ext cx="883539" cy="1936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24499" y="3966972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98"/>
                  </a:lnTo>
                  <a:lnTo>
                    <a:pt x="573786" y="88391"/>
                  </a:lnTo>
                  <a:lnTo>
                    <a:pt x="577596" y="58292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30849" y="3618230"/>
              <a:ext cx="606425" cy="411480"/>
            </a:xfrm>
            <a:custGeom>
              <a:avLst/>
              <a:gdLst/>
              <a:ahLst/>
              <a:cxnLst/>
              <a:rect l="l" t="t" r="r" b="b"/>
              <a:pathLst>
                <a:path w="606425" h="411479">
                  <a:moveTo>
                    <a:pt x="60071" y="0"/>
                  </a:moveTo>
                  <a:lnTo>
                    <a:pt x="29972" y="24511"/>
                  </a:lnTo>
                  <a:lnTo>
                    <a:pt x="0" y="330200"/>
                  </a:lnTo>
                  <a:lnTo>
                    <a:pt x="869" y="340560"/>
                  </a:lnTo>
                  <a:lnTo>
                    <a:pt x="5714" y="349742"/>
                  </a:lnTo>
                  <a:lnTo>
                    <a:pt x="13894" y="356614"/>
                  </a:lnTo>
                  <a:lnTo>
                    <a:pt x="24764" y="360045"/>
                  </a:lnTo>
                  <a:lnTo>
                    <a:pt x="545973" y="410972"/>
                  </a:lnTo>
                  <a:lnTo>
                    <a:pt x="556373" y="410132"/>
                  </a:lnTo>
                  <a:lnTo>
                    <a:pt x="565642" y="405495"/>
                  </a:lnTo>
                  <a:lnTo>
                    <a:pt x="572601" y="397881"/>
                  </a:lnTo>
                  <a:lnTo>
                    <a:pt x="576072" y="388112"/>
                  </a:lnTo>
                  <a:lnTo>
                    <a:pt x="606044" y="82550"/>
                  </a:lnTo>
                  <a:lnTo>
                    <a:pt x="605202" y="71189"/>
                  </a:lnTo>
                  <a:lnTo>
                    <a:pt x="600551" y="61674"/>
                  </a:lnTo>
                  <a:lnTo>
                    <a:pt x="592899" y="55135"/>
                  </a:lnTo>
                  <a:lnTo>
                    <a:pt x="583057" y="52705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11012" y="3668267"/>
              <a:ext cx="326390" cy="361315"/>
            </a:xfrm>
            <a:custGeom>
              <a:avLst/>
              <a:gdLst/>
              <a:ahLst/>
              <a:cxnLst/>
              <a:rect l="l" t="t" r="r" b="b"/>
              <a:pathLst>
                <a:path w="326389" h="361314">
                  <a:moveTo>
                    <a:pt x="22860" y="157734"/>
                  </a:moveTo>
                  <a:lnTo>
                    <a:pt x="1905" y="153924"/>
                  </a:lnTo>
                  <a:lnTo>
                    <a:pt x="0" y="174879"/>
                  </a:lnTo>
                  <a:lnTo>
                    <a:pt x="20955" y="176784"/>
                  </a:lnTo>
                  <a:lnTo>
                    <a:pt x="22860" y="157734"/>
                  </a:lnTo>
                  <a:close/>
                </a:path>
                <a:path w="326389" h="361314">
                  <a:moveTo>
                    <a:pt x="24384" y="134366"/>
                  </a:moveTo>
                  <a:lnTo>
                    <a:pt x="3429" y="132588"/>
                  </a:lnTo>
                  <a:lnTo>
                    <a:pt x="1524" y="152146"/>
                  </a:lnTo>
                  <a:lnTo>
                    <a:pt x="22479" y="153924"/>
                  </a:lnTo>
                  <a:lnTo>
                    <a:pt x="24384" y="134366"/>
                  </a:lnTo>
                  <a:close/>
                </a:path>
                <a:path w="326389" h="361314">
                  <a:moveTo>
                    <a:pt x="44196" y="158496"/>
                  </a:moveTo>
                  <a:lnTo>
                    <a:pt x="24638" y="158496"/>
                  </a:lnTo>
                  <a:lnTo>
                    <a:pt x="22860" y="177546"/>
                  </a:lnTo>
                  <a:lnTo>
                    <a:pt x="42418" y="181356"/>
                  </a:lnTo>
                  <a:lnTo>
                    <a:pt x="44196" y="158496"/>
                  </a:lnTo>
                  <a:close/>
                </a:path>
                <a:path w="326389" h="361314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1314">
                  <a:moveTo>
                    <a:pt x="325882" y="33274"/>
                  </a:moveTo>
                  <a:lnTo>
                    <a:pt x="278003" y="0"/>
                  </a:lnTo>
                  <a:lnTo>
                    <a:pt x="288886" y="3441"/>
                  </a:lnTo>
                  <a:lnTo>
                    <a:pt x="297116" y="10312"/>
                  </a:lnTo>
                  <a:lnTo>
                    <a:pt x="302006" y="19494"/>
                  </a:lnTo>
                  <a:lnTo>
                    <a:pt x="302895" y="29845"/>
                  </a:lnTo>
                  <a:lnTo>
                    <a:pt x="270891" y="334645"/>
                  </a:lnTo>
                  <a:lnTo>
                    <a:pt x="267677" y="345376"/>
                  </a:lnTo>
                  <a:lnTo>
                    <a:pt x="261175" y="353479"/>
                  </a:lnTo>
                  <a:lnTo>
                    <a:pt x="251993" y="358292"/>
                  </a:lnTo>
                  <a:lnTo>
                    <a:pt x="240792" y="359156"/>
                  </a:lnTo>
                  <a:lnTo>
                    <a:pt x="265557" y="360934"/>
                  </a:lnTo>
                  <a:lnTo>
                    <a:pt x="276021" y="360108"/>
                  </a:lnTo>
                  <a:lnTo>
                    <a:pt x="285330" y="355473"/>
                  </a:lnTo>
                  <a:lnTo>
                    <a:pt x="292303" y="347903"/>
                  </a:lnTo>
                  <a:lnTo>
                    <a:pt x="295783" y="338201"/>
                  </a:lnTo>
                  <a:lnTo>
                    <a:pt x="325882" y="33274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7172" y="3950208"/>
              <a:ext cx="167639" cy="1177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194" y="1750314"/>
              <a:ext cx="5011420" cy="2639695"/>
            </a:xfrm>
            <a:custGeom>
              <a:avLst/>
              <a:gdLst/>
              <a:ahLst/>
              <a:cxnLst/>
              <a:rect l="l" t="t" r="r" b="b"/>
              <a:pathLst>
                <a:path w="5011420" h="2639695">
                  <a:moveTo>
                    <a:pt x="4212208" y="1159128"/>
                  </a:moveTo>
                  <a:lnTo>
                    <a:pt x="4212208" y="1146432"/>
                  </a:lnTo>
                  <a:lnTo>
                    <a:pt x="4212208" y="1132331"/>
                  </a:lnTo>
                  <a:lnTo>
                    <a:pt x="4212208" y="1118231"/>
                  </a:lnTo>
                  <a:lnTo>
                    <a:pt x="4212208" y="1105535"/>
                  </a:lnTo>
                  <a:lnTo>
                    <a:pt x="4211212" y="1063033"/>
                  </a:lnTo>
                  <a:lnTo>
                    <a:pt x="4208245" y="1020944"/>
                  </a:lnTo>
                  <a:lnTo>
                    <a:pt x="4203344" y="979296"/>
                  </a:lnTo>
                  <a:lnTo>
                    <a:pt x="4196544" y="938118"/>
                  </a:lnTo>
                  <a:lnTo>
                    <a:pt x="4187881" y="897437"/>
                  </a:lnTo>
                  <a:lnTo>
                    <a:pt x="4177391" y="857283"/>
                  </a:lnTo>
                  <a:lnTo>
                    <a:pt x="4165107" y="817683"/>
                  </a:lnTo>
                  <a:lnTo>
                    <a:pt x="4151067" y="778665"/>
                  </a:lnTo>
                  <a:lnTo>
                    <a:pt x="4135306" y="740258"/>
                  </a:lnTo>
                  <a:lnTo>
                    <a:pt x="4117859" y="702491"/>
                  </a:lnTo>
                  <a:lnTo>
                    <a:pt x="4098762" y="665391"/>
                  </a:lnTo>
                  <a:lnTo>
                    <a:pt x="4078050" y="628987"/>
                  </a:lnTo>
                  <a:lnTo>
                    <a:pt x="4055759" y="593307"/>
                  </a:lnTo>
                  <a:lnTo>
                    <a:pt x="4031924" y="558379"/>
                  </a:lnTo>
                  <a:lnTo>
                    <a:pt x="4006580" y="524232"/>
                  </a:lnTo>
                  <a:lnTo>
                    <a:pt x="3979764" y="490894"/>
                  </a:lnTo>
                  <a:lnTo>
                    <a:pt x="3951511" y="458394"/>
                  </a:lnTo>
                  <a:lnTo>
                    <a:pt x="3921857" y="426759"/>
                  </a:lnTo>
                  <a:lnTo>
                    <a:pt x="3890835" y="396018"/>
                  </a:lnTo>
                  <a:lnTo>
                    <a:pt x="3858484" y="366199"/>
                  </a:lnTo>
                  <a:lnTo>
                    <a:pt x="3824837" y="337331"/>
                  </a:lnTo>
                  <a:lnTo>
                    <a:pt x="3789930" y="309442"/>
                  </a:lnTo>
                  <a:lnTo>
                    <a:pt x="3753800" y="282559"/>
                  </a:lnTo>
                  <a:lnTo>
                    <a:pt x="3716480" y="256713"/>
                  </a:lnTo>
                  <a:lnTo>
                    <a:pt x="3678008" y="231930"/>
                  </a:lnTo>
                  <a:lnTo>
                    <a:pt x="3638418" y="208239"/>
                  </a:lnTo>
                  <a:lnTo>
                    <a:pt x="3597746" y="185668"/>
                  </a:lnTo>
                  <a:lnTo>
                    <a:pt x="3556027" y="164246"/>
                  </a:lnTo>
                  <a:lnTo>
                    <a:pt x="3513297" y="144001"/>
                  </a:lnTo>
                  <a:lnTo>
                    <a:pt x="3469591" y="124961"/>
                  </a:lnTo>
                  <a:lnTo>
                    <a:pt x="3424946" y="107155"/>
                  </a:lnTo>
                  <a:lnTo>
                    <a:pt x="3379396" y="90611"/>
                  </a:lnTo>
                  <a:lnTo>
                    <a:pt x="3332976" y="75356"/>
                  </a:lnTo>
                  <a:lnTo>
                    <a:pt x="3285724" y="61421"/>
                  </a:lnTo>
                  <a:lnTo>
                    <a:pt x="3237673" y="48832"/>
                  </a:lnTo>
                  <a:lnTo>
                    <a:pt x="3188859" y="37618"/>
                  </a:lnTo>
                  <a:lnTo>
                    <a:pt x="3139319" y="27807"/>
                  </a:lnTo>
                  <a:lnTo>
                    <a:pt x="3089087" y="19428"/>
                  </a:lnTo>
                  <a:lnTo>
                    <a:pt x="3038199" y="12509"/>
                  </a:lnTo>
                  <a:lnTo>
                    <a:pt x="2986691" y="7079"/>
                  </a:lnTo>
                  <a:lnTo>
                    <a:pt x="2934597" y="3165"/>
                  </a:lnTo>
                  <a:lnTo>
                    <a:pt x="2881954" y="796"/>
                  </a:lnTo>
                  <a:lnTo>
                    <a:pt x="2828798" y="0"/>
                  </a:lnTo>
                  <a:lnTo>
                    <a:pt x="2773651" y="876"/>
                  </a:lnTo>
                  <a:lnTo>
                    <a:pt x="2719051" y="3483"/>
                  </a:lnTo>
                  <a:lnTo>
                    <a:pt x="2665039" y="7785"/>
                  </a:lnTo>
                  <a:lnTo>
                    <a:pt x="2611655" y="13746"/>
                  </a:lnTo>
                  <a:lnTo>
                    <a:pt x="2558938" y="21331"/>
                  </a:lnTo>
                  <a:lnTo>
                    <a:pt x="2506931" y="30506"/>
                  </a:lnTo>
                  <a:lnTo>
                    <a:pt x="2455674" y="41235"/>
                  </a:lnTo>
                  <a:lnTo>
                    <a:pt x="2405207" y="53483"/>
                  </a:lnTo>
                  <a:lnTo>
                    <a:pt x="2355570" y="67214"/>
                  </a:lnTo>
                  <a:lnTo>
                    <a:pt x="2306805" y="82393"/>
                  </a:lnTo>
                  <a:lnTo>
                    <a:pt x="2258952" y="98986"/>
                  </a:lnTo>
                  <a:lnTo>
                    <a:pt x="2212051" y="116957"/>
                  </a:lnTo>
                  <a:lnTo>
                    <a:pt x="2166143" y="136271"/>
                  </a:lnTo>
                  <a:lnTo>
                    <a:pt x="2121269" y="156892"/>
                  </a:lnTo>
                  <a:lnTo>
                    <a:pt x="2077469" y="178785"/>
                  </a:lnTo>
                  <a:lnTo>
                    <a:pt x="2034784" y="201916"/>
                  </a:lnTo>
                  <a:lnTo>
                    <a:pt x="1993255" y="226248"/>
                  </a:lnTo>
                  <a:lnTo>
                    <a:pt x="1952921" y="251748"/>
                  </a:lnTo>
                  <a:lnTo>
                    <a:pt x="1913824" y="278379"/>
                  </a:lnTo>
                  <a:lnTo>
                    <a:pt x="1876004" y="306106"/>
                  </a:lnTo>
                  <a:lnTo>
                    <a:pt x="1839502" y="334894"/>
                  </a:lnTo>
                  <a:lnTo>
                    <a:pt x="1804358" y="364709"/>
                  </a:lnTo>
                  <a:lnTo>
                    <a:pt x="1770613" y="395514"/>
                  </a:lnTo>
                  <a:lnTo>
                    <a:pt x="1738308" y="427274"/>
                  </a:lnTo>
                  <a:lnTo>
                    <a:pt x="1707482" y="459955"/>
                  </a:lnTo>
                  <a:lnTo>
                    <a:pt x="1678178" y="493522"/>
                  </a:lnTo>
                  <a:lnTo>
                    <a:pt x="1634747" y="475774"/>
                  </a:lnTo>
                  <a:lnTo>
                    <a:pt x="1590030" y="459958"/>
                  </a:lnTo>
                  <a:lnTo>
                    <a:pt x="1544083" y="446208"/>
                  </a:lnTo>
                  <a:lnTo>
                    <a:pt x="1496964" y="434657"/>
                  </a:lnTo>
                  <a:lnTo>
                    <a:pt x="1448733" y="425440"/>
                  </a:lnTo>
                  <a:lnTo>
                    <a:pt x="1399446" y="418691"/>
                  </a:lnTo>
                  <a:lnTo>
                    <a:pt x="1349162" y="414543"/>
                  </a:lnTo>
                  <a:lnTo>
                    <a:pt x="1297939" y="413131"/>
                  </a:lnTo>
                  <a:lnTo>
                    <a:pt x="1242989" y="414536"/>
                  </a:lnTo>
                  <a:lnTo>
                    <a:pt x="1189186" y="418712"/>
                  </a:lnTo>
                  <a:lnTo>
                    <a:pt x="1136606" y="425595"/>
                  </a:lnTo>
                  <a:lnTo>
                    <a:pt x="1085324" y="435126"/>
                  </a:lnTo>
                  <a:lnTo>
                    <a:pt x="1035414" y="447241"/>
                  </a:lnTo>
                  <a:lnTo>
                    <a:pt x="986951" y="461880"/>
                  </a:lnTo>
                  <a:lnTo>
                    <a:pt x="940012" y="478980"/>
                  </a:lnTo>
                  <a:lnTo>
                    <a:pt x="894670" y="498480"/>
                  </a:lnTo>
                  <a:lnTo>
                    <a:pt x="851001" y="520319"/>
                  </a:lnTo>
                  <a:lnTo>
                    <a:pt x="807289" y="545288"/>
                  </a:lnTo>
                  <a:lnTo>
                    <a:pt x="765884" y="572600"/>
                  </a:lnTo>
                  <a:lnTo>
                    <a:pt x="726912" y="602140"/>
                  </a:lnTo>
                  <a:lnTo>
                    <a:pt x="690497" y="633788"/>
                  </a:lnTo>
                  <a:lnTo>
                    <a:pt x="656764" y="667429"/>
                  </a:lnTo>
                  <a:lnTo>
                    <a:pt x="625837" y="702945"/>
                  </a:lnTo>
                  <a:lnTo>
                    <a:pt x="597842" y="740219"/>
                  </a:lnTo>
                  <a:lnTo>
                    <a:pt x="572904" y="779133"/>
                  </a:lnTo>
                  <a:lnTo>
                    <a:pt x="551146" y="819571"/>
                  </a:lnTo>
                  <a:lnTo>
                    <a:pt x="532694" y="861415"/>
                  </a:lnTo>
                  <a:lnTo>
                    <a:pt x="517672" y="904548"/>
                  </a:lnTo>
                  <a:lnTo>
                    <a:pt x="506205" y="948854"/>
                  </a:lnTo>
                  <a:lnTo>
                    <a:pt x="498418" y="994213"/>
                  </a:lnTo>
                  <a:lnTo>
                    <a:pt x="494436" y="1040511"/>
                  </a:lnTo>
                  <a:lnTo>
                    <a:pt x="448699" y="1065647"/>
                  </a:lnTo>
                  <a:lnTo>
                    <a:pt x="404635" y="1092678"/>
                  </a:lnTo>
                  <a:lnTo>
                    <a:pt x="362334" y="1121526"/>
                  </a:lnTo>
                  <a:lnTo>
                    <a:pt x="321888" y="1152114"/>
                  </a:lnTo>
                  <a:lnTo>
                    <a:pt x="283388" y="1184365"/>
                  </a:lnTo>
                  <a:lnTo>
                    <a:pt x="246926" y="1218202"/>
                  </a:lnTo>
                  <a:lnTo>
                    <a:pt x="212594" y="1253548"/>
                  </a:lnTo>
                  <a:lnTo>
                    <a:pt x="180483" y="1290326"/>
                  </a:lnTo>
                  <a:lnTo>
                    <a:pt x="150684" y="1328459"/>
                  </a:lnTo>
                  <a:lnTo>
                    <a:pt x="123289" y="1367869"/>
                  </a:lnTo>
                  <a:lnTo>
                    <a:pt x="98389" y="1408480"/>
                  </a:lnTo>
                  <a:lnTo>
                    <a:pt x="76076" y="1450214"/>
                  </a:lnTo>
                  <a:lnTo>
                    <a:pt x="56441" y="1492995"/>
                  </a:lnTo>
                  <a:lnTo>
                    <a:pt x="39576" y="1536744"/>
                  </a:lnTo>
                  <a:lnTo>
                    <a:pt x="25573" y="1581386"/>
                  </a:lnTo>
                  <a:lnTo>
                    <a:pt x="14522" y="1626842"/>
                  </a:lnTo>
                  <a:lnTo>
                    <a:pt x="6515" y="1673037"/>
                  </a:lnTo>
                  <a:lnTo>
                    <a:pt x="1644" y="1719892"/>
                  </a:lnTo>
                  <a:lnTo>
                    <a:pt x="0" y="1767332"/>
                  </a:lnTo>
                  <a:lnTo>
                    <a:pt x="1310" y="1810753"/>
                  </a:lnTo>
                  <a:lnTo>
                    <a:pt x="5201" y="1853601"/>
                  </a:lnTo>
                  <a:lnTo>
                    <a:pt x="11612" y="1895831"/>
                  </a:lnTo>
                  <a:lnTo>
                    <a:pt x="20480" y="1937395"/>
                  </a:lnTo>
                  <a:lnTo>
                    <a:pt x="31745" y="1978249"/>
                  </a:lnTo>
                  <a:lnTo>
                    <a:pt x="45345" y="2018345"/>
                  </a:lnTo>
                  <a:lnTo>
                    <a:pt x="61220" y="2057638"/>
                  </a:lnTo>
                  <a:lnTo>
                    <a:pt x="79307" y="2096081"/>
                  </a:lnTo>
                  <a:lnTo>
                    <a:pt x="99545" y="2133628"/>
                  </a:lnTo>
                  <a:lnTo>
                    <a:pt x="121874" y="2170233"/>
                  </a:lnTo>
                  <a:lnTo>
                    <a:pt x="146232" y="2205849"/>
                  </a:lnTo>
                  <a:lnTo>
                    <a:pt x="172557" y="2240432"/>
                  </a:lnTo>
                  <a:lnTo>
                    <a:pt x="200789" y="2273934"/>
                  </a:lnTo>
                  <a:lnTo>
                    <a:pt x="230865" y="2306309"/>
                  </a:lnTo>
                  <a:lnTo>
                    <a:pt x="262726" y="2337512"/>
                  </a:lnTo>
                  <a:lnTo>
                    <a:pt x="296309" y="2367495"/>
                  </a:lnTo>
                  <a:lnTo>
                    <a:pt x="331553" y="2396213"/>
                  </a:lnTo>
                  <a:lnTo>
                    <a:pt x="368397" y="2423620"/>
                  </a:lnTo>
                  <a:lnTo>
                    <a:pt x="406779" y="2449669"/>
                  </a:lnTo>
                  <a:lnTo>
                    <a:pt x="446639" y="2474315"/>
                  </a:lnTo>
                  <a:lnTo>
                    <a:pt x="487915" y="2497511"/>
                  </a:lnTo>
                  <a:lnTo>
                    <a:pt x="530546" y="2519210"/>
                  </a:lnTo>
                  <a:lnTo>
                    <a:pt x="574470" y="2539368"/>
                  </a:lnTo>
                  <a:lnTo>
                    <a:pt x="619626" y="2557937"/>
                  </a:lnTo>
                  <a:lnTo>
                    <a:pt x="665953" y="2574871"/>
                  </a:lnTo>
                  <a:lnTo>
                    <a:pt x="713390" y="2590125"/>
                  </a:lnTo>
                  <a:lnTo>
                    <a:pt x="761875" y="2603652"/>
                  </a:lnTo>
                  <a:lnTo>
                    <a:pt x="811347" y="2615406"/>
                  </a:lnTo>
                  <a:lnTo>
                    <a:pt x="861745" y="2625341"/>
                  </a:lnTo>
                  <a:lnTo>
                    <a:pt x="913007" y="2633410"/>
                  </a:lnTo>
                  <a:lnTo>
                    <a:pt x="965072" y="2639568"/>
                  </a:lnTo>
                  <a:lnTo>
                    <a:pt x="995041" y="2639568"/>
                  </a:lnTo>
                  <a:lnTo>
                    <a:pt x="1026318" y="2639568"/>
                  </a:lnTo>
                  <a:lnTo>
                    <a:pt x="4079113" y="2639568"/>
                  </a:lnTo>
                  <a:lnTo>
                    <a:pt x="4132330" y="2637629"/>
                  </a:lnTo>
                  <a:lnTo>
                    <a:pt x="4184725" y="2633433"/>
                  </a:lnTo>
                  <a:lnTo>
                    <a:pt x="4236223" y="2627040"/>
                  </a:lnTo>
                  <a:lnTo>
                    <a:pt x="4286747" y="2618514"/>
                  </a:lnTo>
                  <a:lnTo>
                    <a:pt x="4336221" y="2607915"/>
                  </a:lnTo>
                  <a:lnTo>
                    <a:pt x="4384569" y="2595307"/>
                  </a:lnTo>
                  <a:lnTo>
                    <a:pt x="4431715" y="2580752"/>
                  </a:lnTo>
                  <a:lnTo>
                    <a:pt x="4477583" y="2564310"/>
                  </a:lnTo>
                  <a:lnTo>
                    <a:pt x="4522097" y="2546046"/>
                  </a:lnTo>
                  <a:lnTo>
                    <a:pt x="4565181" y="2526020"/>
                  </a:lnTo>
                  <a:lnTo>
                    <a:pt x="4606759" y="2504296"/>
                  </a:lnTo>
                  <a:lnTo>
                    <a:pt x="4646754" y="2480935"/>
                  </a:lnTo>
                  <a:lnTo>
                    <a:pt x="4685092" y="2455998"/>
                  </a:lnTo>
                  <a:lnTo>
                    <a:pt x="4721695" y="2429550"/>
                  </a:lnTo>
                  <a:lnTo>
                    <a:pt x="4756487" y="2401651"/>
                  </a:lnTo>
                  <a:lnTo>
                    <a:pt x="4789394" y="2372363"/>
                  </a:lnTo>
                  <a:lnTo>
                    <a:pt x="4820337" y="2341750"/>
                  </a:lnTo>
                  <a:lnTo>
                    <a:pt x="4849243" y="2309872"/>
                  </a:lnTo>
                  <a:lnTo>
                    <a:pt x="4876033" y="2276793"/>
                  </a:lnTo>
                  <a:lnTo>
                    <a:pt x="4900634" y="2242574"/>
                  </a:lnTo>
                  <a:lnTo>
                    <a:pt x="4922967" y="2207277"/>
                  </a:lnTo>
                  <a:lnTo>
                    <a:pt x="4942958" y="2170965"/>
                  </a:lnTo>
                  <a:lnTo>
                    <a:pt x="4960530" y="2133700"/>
                  </a:lnTo>
                  <a:lnTo>
                    <a:pt x="4975608" y="2095544"/>
                  </a:lnTo>
                  <a:lnTo>
                    <a:pt x="4988114" y="2056558"/>
                  </a:lnTo>
                  <a:lnTo>
                    <a:pt x="4997974" y="2016806"/>
                  </a:lnTo>
                  <a:lnTo>
                    <a:pt x="5005111" y="1976349"/>
                  </a:lnTo>
                  <a:lnTo>
                    <a:pt x="5009449" y="1935249"/>
                  </a:lnTo>
                  <a:lnTo>
                    <a:pt x="5010911" y="1893570"/>
                  </a:lnTo>
                  <a:lnTo>
                    <a:pt x="5009261" y="1848906"/>
                  </a:lnTo>
                  <a:lnTo>
                    <a:pt x="5004372" y="1804941"/>
                  </a:lnTo>
                  <a:lnTo>
                    <a:pt x="4996336" y="1761750"/>
                  </a:lnTo>
                  <a:lnTo>
                    <a:pt x="4985248" y="1719409"/>
                  </a:lnTo>
                  <a:lnTo>
                    <a:pt x="4971201" y="1677992"/>
                  </a:lnTo>
                  <a:lnTo>
                    <a:pt x="4954287" y="1637573"/>
                  </a:lnTo>
                  <a:lnTo>
                    <a:pt x="4934601" y="1598229"/>
                  </a:lnTo>
                  <a:lnTo>
                    <a:pt x="4912234" y="1560033"/>
                  </a:lnTo>
                  <a:lnTo>
                    <a:pt x="4887280" y="1523062"/>
                  </a:lnTo>
                  <a:lnTo>
                    <a:pt x="4859832" y="1487389"/>
                  </a:lnTo>
                  <a:lnTo>
                    <a:pt x="4829984" y="1453090"/>
                  </a:lnTo>
                  <a:lnTo>
                    <a:pt x="4797829" y="1420240"/>
                  </a:lnTo>
                  <a:lnTo>
                    <a:pt x="4763459" y="1388913"/>
                  </a:lnTo>
                  <a:lnTo>
                    <a:pt x="4726967" y="1359185"/>
                  </a:lnTo>
                  <a:lnTo>
                    <a:pt x="4688448" y="1331131"/>
                  </a:lnTo>
                  <a:lnTo>
                    <a:pt x="4647994" y="1304826"/>
                  </a:lnTo>
                  <a:lnTo>
                    <a:pt x="4605699" y="1280343"/>
                  </a:lnTo>
                  <a:lnTo>
                    <a:pt x="4561654" y="1257760"/>
                  </a:lnTo>
                  <a:lnTo>
                    <a:pt x="4515955" y="1237150"/>
                  </a:lnTo>
                  <a:lnTo>
                    <a:pt x="4468693" y="1218588"/>
                  </a:lnTo>
                  <a:lnTo>
                    <a:pt x="4419961" y="1202149"/>
                  </a:lnTo>
                  <a:lnTo>
                    <a:pt x="4369854" y="1187909"/>
                  </a:lnTo>
                  <a:lnTo>
                    <a:pt x="4318464" y="1175943"/>
                  </a:lnTo>
                  <a:lnTo>
                    <a:pt x="4265885" y="1166324"/>
                  </a:lnTo>
                  <a:lnTo>
                    <a:pt x="4212208" y="1159128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52029" y="2044953"/>
            <a:ext cx="3295650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Configurable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via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audit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policy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audit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logs </a:t>
            </a:r>
            <a:r>
              <a:rPr sz="1800" dirty="0">
                <a:latin typeface="Segoe UI Semibold"/>
                <a:cs typeface="Segoe UI Semibold"/>
              </a:rPr>
              <a:t>can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reside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18169" y="2881185"/>
            <a:ext cx="2074545" cy="9582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Storage</a:t>
            </a:r>
            <a:r>
              <a:rPr sz="14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account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Log</a:t>
            </a:r>
            <a:r>
              <a:rPr sz="1400" spc="-2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Event</a:t>
            </a:r>
            <a:r>
              <a:rPr sz="1400" spc="-3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Hubs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52029" y="3956157"/>
            <a:ext cx="3215640" cy="106108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45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Rich </a:t>
            </a:r>
            <a:r>
              <a:rPr sz="1800" dirty="0">
                <a:latin typeface="Segoe UI Semibold"/>
                <a:cs typeface="Segoe UI Semibold"/>
              </a:rPr>
              <a:t>set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of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tools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for</a:t>
            </a:r>
            <a:endParaRPr sz="18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Investigating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security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alerts</a:t>
            </a:r>
            <a:endParaRPr sz="14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15" dirty="0">
                <a:latin typeface="Segoe UI Semibold"/>
                <a:cs typeface="Segoe UI Semibold"/>
              </a:rPr>
              <a:t>Tracking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4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latin typeface="Segoe UI Semibold"/>
                <a:cs typeface="Segoe UI Semibold"/>
              </a:rPr>
              <a:t>to </a:t>
            </a:r>
            <a:r>
              <a:rPr sz="1400" spc="-5" dirty="0">
                <a:latin typeface="Segoe UI Semibold"/>
                <a:cs typeface="Segoe UI Semibold"/>
              </a:rPr>
              <a:t>sensitive</a:t>
            </a:r>
            <a:r>
              <a:rPr sz="1400" spc="-3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data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928560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0" dirty="0">
                <a:latin typeface="Segoe UI"/>
                <a:cs typeface="Segoe UI"/>
              </a:rPr>
              <a:t>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5" dirty="0">
                <a:latin typeface="Segoe UI"/>
                <a:cs typeface="Segoe UI"/>
              </a:rPr>
              <a:t>n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ns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50" dirty="0">
                <a:latin typeface="Segoe UI"/>
                <a:cs typeface="Segoe UI"/>
              </a:rPr>
              <a:t>h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o</a:t>
            </a:r>
            <a:r>
              <a:rPr sz="2800" b="0" spc="-29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155" dirty="0">
                <a:latin typeface="Segoe UI"/>
                <a:cs typeface="Segoe UI"/>
              </a:rPr>
              <a:t>di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5" dirty="0">
                <a:latin typeface="Segoe UI"/>
                <a:cs typeface="Segoe UI"/>
              </a:rPr>
              <a:t>g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0039" y="3469640"/>
            <a:ext cx="864869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75260" marR="5080" indent="-163195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4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879" y="3469894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23416" y="2785872"/>
            <a:ext cx="3547110" cy="1369060"/>
          </a:xfrm>
          <a:custGeom>
            <a:avLst/>
            <a:gdLst/>
            <a:ahLst/>
            <a:cxnLst/>
            <a:rect l="l" t="t" r="r" b="b"/>
            <a:pathLst>
              <a:path w="3547110" h="1369060">
                <a:moveTo>
                  <a:pt x="517397" y="379475"/>
                </a:moveTo>
                <a:lnTo>
                  <a:pt x="0" y="379475"/>
                </a:lnTo>
              </a:path>
              <a:path w="3547110" h="1369060">
                <a:moveTo>
                  <a:pt x="1258823" y="0"/>
                </a:moveTo>
                <a:lnTo>
                  <a:pt x="984504" y="319404"/>
                </a:lnTo>
              </a:path>
              <a:path w="3547110" h="1369060">
                <a:moveTo>
                  <a:pt x="1909572" y="370331"/>
                </a:moveTo>
                <a:lnTo>
                  <a:pt x="995172" y="386461"/>
                </a:lnTo>
              </a:path>
              <a:path w="3547110" h="1369060">
                <a:moveTo>
                  <a:pt x="1232154" y="802893"/>
                </a:moveTo>
                <a:lnTo>
                  <a:pt x="984504" y="550163"/>
                </a:lnTo>
              </a:path>
              <a:path w="3547110" h="1369060">
                <a:moveTo>
                  <a:pt x="3546983" y="1368552"/>
                </a:moveTo>
                <a:lnTo>
                  <a:pt x="716279" y="1368552"/>
                </a:lnTo>
                <a:lnTo>
                  <a:pt x="716279" y="911351"/>
                </a:lnTo>
                <a:lnTo>
                  <a:pt x="713232" y="911351"/>
                </a:lnTo>
              </a:path>
            </a:pathLst>
          </a:custGeom>
          <a:ln w="12192">
            <a:solidFill>
              <a:srgbClr val="3B3B4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83027" y="2565908"/>
            <a:ext cx="485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Segoe UI Semibold"/>
                <a:cs typeface="Segoe UI Semibold"/>
              </a:rPr>
              <a:t>L</a:t>
            </a:r>
            <a:r>
              <a:rPr sz="600" dirty="0">
                <a:latin typeface="Segoe UI Semibold"/>
                <a:cs typeface="Segoe UI Semibold"/>
              </a:rPr>
              <a:t>og </a:t>
            </a:r>
            <a:r>
              <a:rPr sz="600" spc="5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lyti</a:t>
            </a:r>
            <a:r>
              <a:rPr sz="600" dirty="0">
                <a:latin typeface="Segoe UI Semibold"/>
                <a:cs typeface="Segoe UI Semibold"/>
              </a:rPr>
              <a:t>cs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9339" y="2147316"/>
            <a:ext cx="574547" cy="58674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074289" y="2568702"/>
            <a:ext cx="3308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P</a:t>
            </a:r>
            <a:r>
              <a:rPr sz="600" dirty="0">
                <a:latin typeface="Segoe UI Semibold"/>
                <a:cs typeface="Segoe UI Semibold"/>
              </a:rPr>
              <a:t>ower</a:t>
            </a:r>
            <a:r>
              <a:rPr sz="600" spc="-5" dirty="0">
                <a:latin typeface="Segoe UI Semibold"/>
                <a:cs typeface="Segoe UI Semibold"/>
              </a:rPr>
              <a:t> B</a:t>
            </a:r>
            <a:r>
              <a:rPr sz="600" dirty="0">
                <a:latin typeface="Segoe UI Semibold"/>
                <a:cs typeface="Segoe UI Semibold"/>
              </a:rPr>
              <a:t>I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3511" y="2150364"/>
            <a:ext cx="573024" cy="58674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555491" y="2156460"/>
            <a:ext cx="562610" cy="57658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595"/>
              </a:spcBef>
            </a:pPr>
            <a:r>
              <a:rPr sz="600" spc="-5" dirty="0">
                <a:latin typeface="Segoe UI Semibold"/>
                <a:cs typeface="Segoe UI Semibold"/>
              </a:rPr>
              <a:t>Dashboards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25367" y="2255295"/>
            <a:ext cx="680085" cy="1202690"/>
            <a:chOff x="3325367" y="2255295"/>
            <a:chExt cx="680085" cy="1202690"/>
          </a:xfrm>
        </p:grpSpPr>
        <p:sp>
          <p:nvSpPr>
            <p:cNvPr id="41" name="object 41"/>
            <p:cNvSpPr/>
            <p:nvPr/>
          </p:nvSpPr>
          <p:spPr>
            <a:xfrm>
              <a:off x="3669872" y="2255295"/>
              <a:ext cx="335280" cy="265430"/>
            </a:xfrm>
            <a:custGeom>
              <a:avLst/>
              <a:gdLst/>
              <a:ahLst/>
              <a:cxnLst/>
              <a:rect l="l" t="t" r="r" b="b"/>
              <a:pathLst>
                <a:path w="335279" h="265430">
                  <a:moveTo>
                    <a:pt x="6624" y="249828"/>
                  </a:moveTo>
                  <a:lnTo>
                    <a:pt x="57" y="249828"/>
                  </a:lnTo>
                  <a:lnTo>
                    <a:pt x="0" y="261818"/>
                  </a:lnTo>
                  <a:lnTo>
                    <a:pt x="3215" y="265054"/>
                  </a:lnTo>
                  <a:lnTo>
                    <a:pt x="331689" y="265055"/>
                  </a:lnTo>
                  <a:lnTo>
                    <a:pt x="334941" y="261818"/>
                  </a:lnTo>
                  <a:lnTo>
                    <a:pt x="6499" y="261818"/>
                  </a:lnTo>
                  <a:lnTo>
                    <a:pt x="3215" y="258513"/>
                  </a:lnTo>
                  <a:lnTo>
                    <a:pt x="6534" y="258513"/>
                  </a:lnTo>
                  <a:lnTo>
                    <a:pt x="6624" y="249828"/>
                  </a:lnTo>
                  <a:close/>
                </a:path>
                <a:path w="335279" h="265430">
                  <a:moveTo>
                    <a:pt x="6534" y="258513"/>
                  </a:moveTo>
                  <a:lnTo>
                    <a:pt x="3215" y="258513"/>
                  </a:lnTo>
                  <a:lnTo>
                    <a:pt x="6499" y="261818"/>
                  </a:lnTo>
                  <a:lnTo>
                    <a:pt x="6534" y="258513"/>
                  </a:lnTo>
                  <a:close/>
                </a:path>
                <a:path w="335279" h="265430">
                  <a:moveTo>
                    <a:pt x="328403" y="258514"/>
                  </a:moveTo>
                  <a:lnTo>
                    <a:pt x="6534" y="258513"/>
                  </a:lnTo>
                  <a:lnTo>
                    <a:pt x="6499" y="261818"/>
                  </a:lnTo>
                  <a:lnTo>
                    <a:pt x="334941" y="261818"/>
                  </a:lnTo>
                  <a:lnTo>
                    <a:pt x="328403" y="261784"/>
                  </a:lnTo>
                  <a:lnTo>
                    <a:pt x="328403" y="258514"/>
                  </a:lnTo>
                  <a:close/>
                </a:path>
                <a:path w="335279" h="265430">
                  <a:moveTo>
                    <a:pt x="334975" y="15316"/>
                  </a:moveTo>
                  <a:lnTo>
                    <a:pt x="328403" y="15316"/>
                  </a:lnTo>
                  <a:lnTo>
                    <a:pt x="328403" y="261784"/>
                  </a:lnTo>
                  <a:lnTo>
                    <a:pt x="331689" y="258514"/>
                  </a:lnTo>
                  <a:lnTo>
                    <a:pt x="334975" y="258514"/>
                  </a:lnTo>
                  <a:lnTo>
                    <a:pt x="334892" y="70454"/>
                  </a:lnTo>
                  <a:lnTo>
                    <a:pt x="334975" y="63914"/>
                  </a:lnTo>
                  <a:lnTo>
                    <a:pt x="334975" y="15316"/>
                  </a:lnTo>
                  <a:close/>
                </a:path>
                <a:path w="335279" h="265430">
                  <a:moveTo>
                    <a:pt x="334975" y="258514"/>
                  </a:moveTo>
                  <a:lnTo>
                    <a:pt x="331689" y="258514"/>
                  </a:lnTo>
                  <a:lnTo>
                    <a:pt x="328403" y="261784"/>
                  </a:lnTo>
                  <a:lnTo>
                    <a:pt x="334975" y="261784"/>
                  </a:lnTo>
                  <a:lnTo>
                    <a:pt x="334975" y="258514"/>
                  </a:lnTo>
                  <a:close/>
                </a:path>
                <a:path w="335279" h="265430">
                  <a:moveTo>
                    <a:pt x="56" y="249844"/>
                  </a:moveTo>
                  <a:close/>
                </a:path>
                <a:path w="335279" h="265430">
                  <a:moveTo>
                    <a:pt x="3367" y="0"/>
                  </a:moveTo>
                  <a:lnTo>
                    <a:pt x="56" y="3272"/>
                  </a:lnTo>
                  <a:lnTo>
                    <a:pt x="56" y="249844"/>
                  </a:lnTo>
                  <a:lnTo>
                    <a:pt x="6624" y="249828"/>
                  </a:lnTo>
                  <a:lnTo>
                    <a:pt x="6623" y="6568"/>
                  </a:lnTo>
                  <a:lnTo>
                    <a:pt x="3313" y="6540"/>
                  </a:lnTo>
                  <a:lnTo>
                    <a:pt x="6623" y="3272"/>
                  </a:lnTo>
                  <a:lnTo>
                    <a:pt x="334791" y="3273"/>
                  </a:lnTo>
                  <a:lnTo>
                    <a:pt x="331606" y="127"/>
                  </a:lnTo>
                  <a:lnTo>
                    <a:pt x="18536" y="126"/>
                  </a:lnTo>
                  <a:lnTo>
                    <a:pt x="3367" y="0"/>
                  </a:lnTo>
                  <a:close/>
                </a:path>
                <a:path w="335279" h="265430">
                  <a:moveTo>
                    <a:pt x="328403" y="63914"/>
                  </a:moveTo>
                  <a:lnTo>
                    <a:pt x="6623" y="63913"/>
                  </a:lnTo>
                  <a:lnTo>
                    <a:pt x="6624" y="70454"/>
                  </a:lnTo>
                  <a:lnTo>
                    <a:pt x="328403" y="70454"/>
                  </a:lnTo>
                  <a:lnTo>
                    <a:pt x="328403" y="63914"/>
                  </a:lnTo>
                  <a:close/>
                </a:path>
                <a:path w="335279" h="265430">
                  <a:moveTo>
                    <a:pt x="334975" y="63914"/>
                  </a:moveTo>
                  <a:lnTo>
                    <a:pt x="334892" y="70454"/>
                  </a:lnTo>
                  <a:lnTo>
                    <a:pt x="334975" y="63914"/>
                  </a:lnTo>
                  <a:close/>
                </a:path>
                <a:path w="335279" h="265430">
                  <a:moveTo>
                    <a:pt x="220834" y="28032"/>
                  </a:moveTo>
                  <a:lnTo>
                    <a:pt x="213571" y="35252"/>
                  </a:lnTo>
                  <a:lnTo>
                    <a:pt x="213820" y="37073"/>
                  </a:lnTo>
                  <a:lnTo>
                    <a:pt x="220835" y="42548"/>
                  </a:lnTo>
                  <a:lnTo>
                    <a:pt x="222042" y="42256"/>
                  </a:lnTo>
                  <a:lnTo>
                    <a:pt x="226355" y="36736"/>
                  </a:lnTo>
                  <a:lnTo>
                    <a:pt x="219355" y="36736"/>
                  </a:lnTo>
                  <a:lnTo>
                    <a:pt x="219100" y="36621"/>
                  </a:lnTo>
                  <a:lnTo>
                    <a:pt x="219593" y="36190"/>
                  </a:lnTo>
                  <a:lnTo>
                    <a:pt x="219294" y="36190"/>
                  </a:lnTo>
                  <a:lnTo>
                    <a:pt x="219589" y="36118"/>
                  </a:lnTo>
                  <a:lnTo>
                    <a:pt x="219632" y="35898"/>
                  </a:lnTo>
                  <a:lnTo>
                    <a:pt x="219766" y="35898"/>
                  </a:lnTo>
                  <a:lnTo>
                    <a:pt x="219875" y="35671"/>
                  </a:lnTo>
                  <a:lnTo>
                    <a:pt x="219938" y="35197"/>
                  </a:lnTo>
                  <a:lnTo>
                    <a:pt x="219737" y="35197"/>
                  </a:lnTo>
                  <a:lnTo>
                    <a:pt x="219871" y="34904"/>
                  </a:lnTo>
                  <a:lnTo>
                    <a:pt x="219737" y="34904"/>
                  </a:lnTo>
                  <a:lnTo>
                    <a:pt x="219959" y="34683"/>
                  </a:lnTo>
                  <a:lnTo>
                    <a:pt x="219632" y="34683"/>
                  </a:lnTo>
                  <a:lnTo>
                    <a:pt x="219883" y="34569"/>
                  </a:lnTo>
                  <a:lnTo>
                    <a:pt x="219294" y="34391"/>
                  </a:lnTo>
                  <a:lnTo>
                    <a:pt x="219674" y="34391"/>
                  </a:lnTo>
                  <a:lnTo>
                    <a:pt x="219349" y="34159"/>
                  </a:lnTo>
                  <a:lnTo>
                    <a:pt x="219891" y="34159"/>
                  </a:lnTo>
                  <a:lnTo>
                    <a:pt x="226559" y="34049"/>
                  </a:lnTo>
                  <a:lnTo>
                    <a:pt x="226542" y="33717"/>
                  </a:lnTo>
                  <a:lnTo>
                    <a:pt x="226248" y="32514"/>
                  </a:lnTo>
                  <a:lnTo>
                    <a:pt x="222042" y="28325"/>
                  </a:lnTo>
                  <a:lnTo>
                    <a:pt x="220834" y="28032"/>
                  </a:lnTo>
                  <a:close/>
                </a:path>
                <a:path w="335279" h="265430">
                  <a:moveTo>
                    <a:pt x="260231" y="28033"/>
                  </a:moveTo>
                  <a:lnTo>
                    <a:pt x="252968" y="35252"/>
                  </a:lnTo>
                  <a:lnTo>
                    <a:pt x="253216" y="37073"/>
                  </a:lnTo>
                  <a:lnTo>
                    <a:pt x="260231" y="42548"/>
                  </a:lnTo>
                  <a:lnTo>
                    <a:pt x="261439" y="42256"/>
                  </a:lnTo>
                  <a:lnTo>
                    <a:pt x="265752" y="36737"/>
                  </a:lnTo>
                  <a:lnTo>
                    <a:pt x="258752" y="36737"/>
                  </a:lnTo>
                  <a:lnTo>
                    <a:pt x="258497" y="36621"/>
                  </a:lnTo>
                  <a:lnTo>
                    <a:pt x="258989" y="36190"/>
                  </a:lnTo>
                  <a:lnTo>
                    <a:pt x="258691" y="36190"/>
                  </a:lnTo>
                  <a:lnTo>
                    <a:pt x="258986" y="36118"/>
                  </a:lnTo>
                  <a:lnTo>
                    <a:pt x="259029" y="35898"/>
                  </a:lnTo>
                  <a:lnTo>
                    <a:pt x="259162" y="35898"/>
                  </a:lnTo>
                  <a:lnTo>
                    <a:pt x="259272" y="35671"/>
                  </a:lnTo>
                  <a:lnTo>
                    <a:pt x="259335" y="35197"/>
                  </a:lnTo>
                  <a:lnTo>
                    <a:pt x="259134" y="35197"/>
                  </a:lnTo>
                  <a:lnTo>
                    <a:pt x="259268" y="34904"/>
                  </a:lnTo>
                  <a:lnTo>
                    <a:pt x="259134" y="34904"/>
                  </a:lnTo>
                  <a:lnTo>
                    <a:pt x="259356" y="34683"/>
                  </a:lnTo>
                  <a:lnTo>
                    <a:pt x="259029" y="34683"/>
                  </a:lnTo>
                  <a:lnTo>
                    <a:pt x="259280" y="34569"/>
                  </a:lnTo>
                  <a:lnTo>
                    <a:pt x="258691" y="34391"/>
                  </a:lnTo>
                  <a:lnTo>
                    <a:pt x="259070" y="34391"/>
                  </a:lnTo>
                  <a:lnTo>
                    <a:pt x="258746" y="34159"/>
                  </a:lnTo>
                  <a:lnTo>
                    <a:pt x="259288" y="34159"/>
                  </a:lnTo>
                  <a:lnTo>
                    <a:pt x="265955" y="34049"/>
                  </a:lnTo>
                  <a:lnTo>
                    <a:pt x="265939" y="33717"/>
                  </a:lnTo>
                  <a:lnTo>
                    <a:pt x="265645" y="32514"/>
                  </a:lnTo>
                  <a:lnTo>
                    <a:pt x="261439" y="28325"/>
                  </a:lnTo>
                  <a:lnTo>
                    <a:pt x="260231" y="28033"/>
                  </a:lnTo>
                  <a:close/>
                </a:path>
                <a:path w="335279" h="265430">
                  <a:moveTo>
                    <a:pt x="299628" y="28033"/>
                  </a:moveTo>
                  <a:lnTo>
                    <a:pt x="292365" y="35252"/>
                  </a:lnTo>
                  <a:lnTo>
                    <a:pt x="292613" y="37073"/>
                  </a:lnTo>
                  <a:lnTo>
                    <a:pt x="299628" y="42548"/>
                  </a:lnTo>
                  <a:lnTo>
                    <a:pt x="300836" y="42256"/>
                  </a:lnTo>
                  <a:lnTo>
                    <a:pt x="305140" y="36803"/>
                  </a:lnTo>
                  <a:lnTo>
                    <a:pt x="298160" y="36803"/>
                  </a:lnTo>
                  <a:lnTo>
                    <a:pt x="298262" y="36582"/>
                  </a:lnTo>
                  <a:lnTo>
                    <a:pt x="297944" y="36582"/>
                  </a:lnTo>
                  <a:lnTo>
                    <a:pt x="298409" y="36190"/>
                  </a:lnTo>
                  <a:lnTo>
                    <a:pt x="298088" y="36190"/>
                  </a:lnTo>
                  <a:lnTo>
                    <a:pt x="298383" y="36118"/>
                  </a:lnTo>
                  <a:lnTo>
                    <a:pt x="298426" y="35898"/>
                  </a:lnTo>
                  <a:lnTo>
                    <a:pt x="298578" y="35898"/>
                  </a:lnTo>
                  <a:lnTo>
                    <a:pt x="298669" y="35671"/>
                  </a:lnTo>
                  <a:lnTo>
                    <a:pt x="298732" y="35197"/>
                  </a:lnTo>
                  <a:lnTo>
                    <a:pt x="298531" y="35197"/>
                  </a:lnTo>
                  <a:lnTo>
                    <a:pt x="298665" y="34904"/>
                  </a:lnTo>
                  <a:lnTo>
                    <a:pt x="298531" y="34904"/>
                  </a:lnTo>
                  <a:lnTo>
                    <a:pt x="298753" y="34683"/>
                  </a:lnTo>
                  <a:lnTo>
                    <a:pt x="298426" y="34683"/>
                  </a:lnTo>
                  <a:lnTo>
                    <a:pt x="298677" y="34569"/>
                  </a:lnTo>
                  <a:lnTo>
                    <a:pt x="298088" y="34391"/>
                  </a:lnTo>
                  <a:lnTo>
                    <a:pt x="298481" y="34391"/>
                  </a:lnTo>
                  <a:lnTo>
                    <a:pt x="298193" y="34192"/>
                  </a:lnTo>
                  <a:lnTo>
                    <a:pt x="298498" y="34192"/>
                  </a:lnTo>
                  <a:lnTo>
                    <a:pt x="298668" y="34087"/>
                  </a:lnTo>
                  <a:lnTo>
                    <a:pt x="305352" y="34049"/>
                  </a:lnTo>
                  <a:lnTo>
                    <a:pt x="300836" y="28325"/>
                  </a:lnTo>
                  <a:lnTo>
                    <a:pt x="299628" y="28033"/>
                  </a:lnTo>
                  <a:close/>
                </a:path>
                <a:path w="335279" h="265430">
                  <a:moveTo>
                    <a:pt x="298573" y="36262"/>
                  </a:moveTo>
                  <a:lnTo>
                    <a:pt x="298360" y="36371"/>
                  </a:lnTo>
                  <a:lnTo>
                    <a:pt x="298160" y="36803"/>
                  </a:lnTo>
                  <a:lnTo>
                    <a:pt x="298573" y="36262"/>
                  </a:lnTo>
                  <a:close/>
                </a:path>
                <a:path w="335279" h="265430">
                  <a:moveTo>
                    <a:pt x="298854" y="36119"/>
                  </a:moveTo>
                  <a:lnTo>
                    <a:pt x="298573" y="36262"/>
                  </a:lnTo>
                  <a:lnTo>
                    <a:pt x="298160" y="36803"/>
                  </a:lnTo>
                  <a:lnTo>
                    <a:pt x="305140" y="36803"/>
                  </a:lnTo>
                  <a:lnTo>
                    <a:pt x="299567" y="36737"/>
                  </a:lnTo>
                  <a:lnTo>
                    <a:pt x="299252" y="36326"/>
                  </a:lnTo>
                  <a:lnTo>
                    <a:pt x="298854" y="36119"/>
                  </a:lnTo>
                  <a:close/>
                </a:path>
                <a:path w="335279" h="265430">
                  <a:moveTo>
                    <a:pt x="219670" y="36325"/>
                  </a:moveTo>
                  <a:lnTo>
                    <a:pt x="219517" y="36404"/>
                  </a:lnTo>
                  <a:lnTo>
                    <a:pt x="219355" y="36736"/>
                  </a:lnTo>
                  <a:lnTo>
                    <a:pt x="219670" y="36325"/>
                  </a:lnTo>
                  <a:close/>
                </a:path>
                <a:path w="335279" h="265430">
                  <a:moveTo>
                    <a:pt x="220064" y="36121"/>
                  </a:moveTo>
                  <a:lnTo>
                    <a:pt x="219670" y="36325"/>
                  </a:lnTo>
                  <a:lnTo>
                    <a:pt x="219355" y="36736"/>
                  </a:lnTo>
                  <a:lnTo>
                    <a:pt x="220774" y="36736"/>
                  </a:lnTo>
                  <a:lnTo>
                    <a:pt x="220459" y="36325"/>
                  </a:lnTo>
                  <a:lnTo>
                    <a:pt x="220064" y="36121"/>
                  </a:lnTo>
                  <a:close/>
                </a:path>
                <a:path w="335279" h="265430">
                  <a:moveTo>
                    <a:pt x="220459" y="36325"/>
                  </a:moveTo>
                  <a:lnTo>
                    <a:pt x="220774" y="36736"/>
                  </a:lnTo>
                  <a:lnTo>
                    <a:pt x="220611" y="36404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20611" y="36404"/>
                  </a:moveTo>
                  <a:lnTo>
                    <a:pt x="220774" y="36736"/>
                  </a:lnTo>
                  <a:lnTo>
                    <a:pt x="226355" y="36736"/>
                  </a:lnTo>
                  <a:lnTo>
                    <a:pt x="221028" y="36621"/>
                  </a:lnTo>
                  <a:lnTo>
                    <a:pt x="220611" y="36404"/>
                  </a:lnTo>
                  <a:close/>
                </a:path>
                <a:path w="335279" h="265430">
                  <a:moveTo>
                    <a:pt x="259067" y="36326"/>
                  </a:moveTo>
                  <a:lnTo>
                    <a:pt x="258914" y="36405"/>
                  </a:lnTo>
                  <a:lnTo>
                    <a:pt x="258752" y="36737"/>
                  </a:lnTo>
                  <a:lnTo>
                    <a:pt x="259067" y="36326"/>
                  </a:lnTo>
                  <a:close/>
                </a:path>
                <a:path w="335279" h="265430">
                  <a:moveTo>
                    <a:pt x="259461" y="36121"/>
                  </a:moveTo>
                  <a:lnTo>
                    <a:pt x="259067" y="36326"/>
                  </a:lnTo>
                  <a:lnTo>
                    <a:pt x="258752" y="36737"/>
                  </a:lnTo>
                  <a:lnTo>
                    <a:pt x="260170" y="36737"/>
                  </a:lnTo>
                  <a:lnTo>
                    <a:pt x="259855" y="36326"/>
                  </a:lnTo>
                  <a:lnTo>
                    <a:pt x="259461" y="36121"/>
                  </a:lnTo>
                  <a:close/>
                </a:path>
                <a:path w="335279" h="265430">
                  <a:moveTo>
                    <a:pt x="259855" y="36326"/>
                  </a:moveTo>
                  <a:lnTo>
                    <a:pt x="260170" y="36737"/>
                  </a:lnTo>
                  <a:lnTo>
                    <a:pt x="260008" y="36405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60008" y="36405"/>
                  </a:moveTo>
                  <a:lnTo>
                    <a:pt x="260170" y="36737"/>
                  </a:lnTo>
                  <a:lnTo>
                    <a:pt x="265752" y="36737"/>
                  </a:lnTo>
                  <a:lnTo>
                    <a:pt x="260425" y="36621"/>
                  </a:lnTo>
                  <a:lnTo>
                    <a:pt x="260008" y="36405"/>
                  </a:lnTo>
                  <a:close/>
                </a:path>
                <a:path w="335279" h="265430">
                  <a:moveTo>
                    <a:pt x="299252" y="36326"/>
                  </a:moveTo>
                  <a:lnTo>
                    <a:pt x="299567" y="36737"/>
                  </a:lnTo>
                  <a:lnTo>
                    <a:pt x="299405" y="36405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9405" y="36405"/>
                  </a:moveTo>
                  <a:lnTo>
                    <a:pt x="299567" y="36737"/>
                  </a:lnTo>
                  <a:lnTo>
                    <a:pt x="305149" y="36737"/>
                  </a:lnTo>
                  <a:lnTo>
                    <a:pt x="299822" y="36621"/>
                  </a:lnTo>
                  <a:lnTo>
                    <a:pt x="299405" y="36405"/>
                  </a:lnTo>
                  <a:close/>
                </a:path>
                <a:path w="335279" h="265430">
                  <a:moveTo>
                    <a:pt x="219645" y="36145"/>
                  </a:moveTo>
                  <a:lnTo>
                    <a:pt x="219100" y="36621"/>
                  </a:lnTo>
                  <a:lnTo>
                    <a:pt x="219517" y="36404"/>
                  </a:lnTo>
                  <a:lnTo>
                    <a:pt x="219645" y="36145"/>
                  </a:lnTo>
                  <a:close/>
                </a:path>
                <a:path w="335279" h="265430">
                  <a:moveTo>
                    <a:pt x="219517" y="36404"/>
                  </a:moveTo>
                  <a:lnTo>
                    <a:pt x="219100" y="36621"/>
                  </a:lnTo>
                  <a:lnTo>
                    <a:pt x="219412" y="36621"/>
                  </a:lnTo>
                  <a:lnTo>
                    <a:pt x="219517" y="36404"/>
                  </a:lnTo>
                  <a:close/>
                </a:path>
                <a:path w="335279" h="265430">
                  <a:moveTo>
                    <a:pt x="220484" y="36145"/>
                  </a:moveTo>
                  <a:lnTo>
                    <a:pt x="220611" y="36404"/>
                  </a:lnTo>
                  <a:lnTo>
                    <a:pt x="221028" y="36621"/>
                  </a:lnTo>
                  <a:lnTo>
                    <a:pt x="220484" y="36145"/>
                  </a:lnTo>
                  <a:close/>
                </a:path>
                <a:path w="335279" h="265430">
                  <a:moveTo>
                    <a:pt x="220462" y="36099"/>
                  </a:moveTo>
                  <a:lnTo>
                    <a:pt x="221028" y="36621"/>
                  </a:lnTo>
                  <a:lnTo>
                    <a:pt x="226371" y="36621"/>
                  </a:lnTo>
                  <a:lnTo>
                    <a:pt x="226430" y="36190"/>
                  </a:lnTo>
                  <a:lnTo>
                    <a:pt x="220834" y="36190"/>
                  </a:lnTo>
                  <a:lnTo>
                    <a:pt x="220462" y="36099"/>
                  </a:lnTo>
                  <a:close/>
                </a:path>
                <a:path w="335279" h="265430">
                  <a:moveTo>
                    <a:pt x="259042" y="36145"/>
                  </a:moveTo>
                  <a:lnTo>
                    <a:pt x="258497" y="36621"/>
                  </a:lnTo>
                  <a:lnTo>
                    <a:pt x="258914" y="36405"/>
                  </a:lnTo>
                  <a:lnTo>
                    <a:pt x="259042" y="36145"/>
                  </a:lnTo>
                  <a:close/>
                </a:path>
                <a:path w="335279" h="265430">
                  <a:moveTo>
                    <a:pt x="258914" y="36405"/>
                  </a:moveTo>
                  <a:lnTo>
                    <a:pt x="258497" y="36621"/>
                  </a:lnTo>
                  <a:lnTo>
                    <a:pt x="258809" y="36621"/>
                  </a:lnTo>
                  <a:lnTo>
                    <a:pt x="258914" y="36405"/>
                  </a:lnTo>
                  <a:close/>
                </a:path>
                <a:path w="335279" h="265430">
                  <a:moveTo>
                    <a:pt x="259881" y="36145"/>
                  </a:moveTo>
                  <a:lnTo>
                    <a:pt x="260008" y="36405"/>
                  </a:lnTo>
                  <a:lnTo>
                    <a:pt x="260425" y="36621"/>
                  </a:lnTo>
                  <a:lnTo>
                    <a:pt x="259881" y="36145"/>
                  </a:lnTo>
                  <a:close/>
                </a:path>
                <a:path w="335279" h="265430">
                  <a:moveTo>
                    <a:pt x="259859" y="36099"/>
                  </a:moveTo>
                  <a:lnTo>
                    <a:pt x="260425" y="36621"/>
                  </a:lnTo>
                  <a:lnTo>
                    <a:pt x="265768" y="36621"/>
                  </a:lnTo>
                  <a:lnTo>
                    <a:pt x="265826" y="36190"/>
                  </a:lnTo>
                  <a:lnTo>
                    <a:pt x="260231" y="36190"/>
                  </a:lnTo>
                  <a:lnTo>
                    <a:pt x="259859" y="36099"/>
                  </a:lnTo>
                  <a:close/>
                </a:path>
                <a:path w="335279" h="265430">
                  <a:moveTo>
                    <a:pt x="299278" y="36145"/>
                  </a:moveTo>
                  <a:lnTo>
                    <a:pt x="299405" y="36405"/>
                  </a:lnTo>
                  <a:lnTo>
                    <a:pt x="299822" y="36621"/>
                  </a:lnTo>
                  <a:lnTo>
                    <a:pt x="299278" y="36145"/>
                  </a:lnTo>
                  <a:close/>
                </a:path>
                <a:path w="335279" h="265430">
                  <a:moveTo>
                    <a:pt x="299256" y="36099"/>
                  </a:moveTo>
                  <a:lnTo>
                    <a:pt x="299822" y="36621"/>
                  </a:lnTo>
                  <a:lnTo>
                    <a:pt x="305165" y="36621"/>
                  </a:lnTo>
                  <a:lnTo>
                    <a:pt x="305223" y="36190"/>
                  </a:lnTo>
                  <a:lnTo>
                    <a:pt x="299628" y="36190"/>
                  </a:lnTo>
                  <a:lnTo>
                    <a:pt x="299256" y="36099"/>
                  </a:lnTo>
                  <a:close/>
                </a:path>
                <a:path w="335279" h="265430">
                  <a:moveTo>
                    <a:pt x="298465" y="36143"/>
                  </a:moveTo>
                  <a:lnTo>
                    <a:pt x="297944" y="36582"/>
                  </a:lnTo>
                  <a:lnTo>
                    <a:pt x="298293" y="36405"/>
                  </a:lnTo>
                  <a:lnTo>
                    <a:pt x="298410" y="36262"/>
                  </a:lnTo>
                  <a:close/>
                </a:path>
                <a:path w="335279" h="265430">
                  <a:moveTo>
                    <a:pt x="298360" y="36371"/>
                  </a:moveTo>
                  <a:lnTo>
                    <a:pt x="297944" y="36582"/>
                  </a:lnTo>
                  <a:lnTo>
                    <a:pt x="298262" y="36582"/>
                  </a:lnTo>
                  <a:lnTo>
                    <a:pt x="298360" y="36371"/>
                  </a:lnTo>
                  <a:close/>
                </a:path>
                <a:path w="335279" h="265430">
                  <a:moveTo>
                    <a:pt x="219823" y="36061"/>
                  </a:moveTo>
                  <a:lnTo>
                    <a:pt x="219622" y="36190"/>
                  </a:lnTo>
                  <a:lnTo>
                    <a:pt x="219517" y="36404"/>
                  </a:lnTo>
                  <a:lnTo>
                    <a:pt x="219670" y="36325"/>
                  </a:lnTo>
                  <a:lnTo>
                    <a:pt x="219774" y="36190"/>
                  </a:lnTo>
                  <a:lnTo>
                    <a:pt x="219823" y="36061"/>
                  </a:lnTo>
                  <a:close/>
                </a:path>
                <a:path w="335279" h="265430">
                  <a:moveTo>
                    <a:pt x="220306" y="36061"/>
                  </a:moveTo>
                  <a:lnTo>
                    <a:pt x="220355" y="36190"/>
                  </a:lnTo>
                  <a:lnTo>
                    <a:pt x="220459" y="36325"/>
                  </a:lnTo>
                  <a:lnTo>
                    <a:pt x="220611" y="36404"/>
                  </a:lnTo>
                  <a:lnTo>
                    <a:pt x="220506" y="36190"/>
                  </a:lnTo>
                  <a:lnTo>
                    <a:pt x="220306" y="36061"/>
                  </a:lnTo>
                  <a:close/>
                </a:path>
                <a:path w="335279" h="265430">
                  <a:moveTo>
                    <a:pt x="259219" y="36062"/>
                  </a:moveTo>
                  <a:lnTo>
                    <a:pt x="259019" y="36190"/>
                  </a:lnTo>
                  <a:lnTo>
                    <a:pt x="258914" y="36405"/>
                  </a:lnTo>
                  <a:lnTo>
                    <a:pt x="259067" y="36326"/>
                  </a:lnTo>
                  <a:lnTo>
                    <a:pt x="259171" y="36190"/>
                  </a:lnTo>
                  <a:lnTo>
                    <a:pt x="259219" y="36062"/>
                  </a:lnTo>
                  <a:close/>
                </a:path>
                <a:path w="335279" h="265430">
                  <a:moveTo>
                    <a:pt x="259703" y="36062"/>
                  </a:moveTo>
                  <a:lnTo>
                    <a:pt x="259752" y="36190"/>
                  </a:lnTo>
                  <a:lnTo>
                    <a:pt x="259855" y="36326"/>
                  </a:lnTo>
                  <a:lnTo>
                    <a:pt x="260008" y="36405"/>
                  </a:lnTo>
                  <a:lnTo>
                    <a:pt x="259903" y="36190"/>
                  </a:lnTo>
                  <a:lnTo>
                    <a:pt x="259703" y="36062"/>
                  </a:lnTo>
                  <a:close/>
                </a:path>
                <a:path w="335279" h="265430">
                  <a:moveTo>
                    <a:pt x="299100" y="36062"/>
                  </a:moveTo>
                  <a:lnTo>
                    <a:pt x="299149" y="36190"/>
                  </a:lnTo>
                  <a:lnTo>
                    <a:pt x="299252" y="36326"/>
                  </a:lnTo>
                  <a:lnTo>
                    <a:pt x="299405" y="36405"/>
                  </a:lnTo>
                  <a:lnTo>
                    <a:pt x="299300" y="36190"/>
                  </a:lnTo>
                  <a:lnTo>
                    <a:pt x="299100" y="36062"/>
                  </a:lnTo>
                  <a:close/>
                </a:path>
                <a:path w="335279" h="265430">
                  <a:moveTo>
                    <a:pt x="298616" y="36062"/>
                  </a:moveTo>
                  <a:lnTo>
                    <a:pt x="298468" y="36140"/>
                  </a:lnTo>
                  <a:lnTo>
                    <a:pt x="298360" y="36371"/>
                  </a:lnTo>
                  <a:lnTo>
                    <a:pt x="298573" y="36262"/>
                  </a:lnTo>
                  <a:lnTo>
                    <a:pt x="298616" y="36062"/>
                  </a:lnTo>
                  <a:close/>
                </a:path>
                <a:path w="335279" h="265430">
                  <a:moveTo>
                    <a:pt x="219910" y="36201"/>
                  </a:moveTo>
                  <a:lnTo>
                    <a:pt x="219765" y="36201"/>
                  </a:lnTo>
                  <a:lnTo>
                    <a:pt x="219910" y="36201"/>
                  </a:lnTo>
                  <a:close/>
                </a:path>
                <a:path w="335279" h="265430">
                  <a:moveTo>
                    <a:pt x="220363" y="36201"/>
                  </a:moveTo>
                  <a:lnTo>
                    <a:pt x="220218" y="36201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59307" y="36201"/>
                  </a:moveTo>
                  <a:lnTo>
                    <a:pt x="259162" y="36201"/>
                  </a:lnTo>
                  <a:lnTo>
                    <a:pt x="259307" y="36201"/>
                  </a:lnTo>
                  <a:close/>
                </a:path>
                <a:path w="335279" h="265430">
                  <a:moveTo>
                    <a:pt x="259760" y="36201"/>
                  </a:moveTo>
                  <a:lnTo>
                    <a:pt x="259615" y="36201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99157" y="36201"/>
                  </a:moveTo>
                  <a:lnTo>
                    <a:pt x="299012" y="36201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8731" y="36056"/>
                  </a:moveTo>
                  <a:lnTo>
                    <a:pt x="298573" y="36262"/>
                  </a:lnTo>
                  <a:lnTo>
                    <a:pt x="298813" y="36140"/>
                  </a:lnTo>
                  <a:close/>
                </a:path>
                <a:path w="335279" h="265430">
                  <a:moveTo>
                    <a:pt x="219812" y="36140"/>
                  </a:moveTo>
                  <a:close/>
                </a:path>
                <a:path w="335279" h="265430">
                  <a:moveTo>
                    <a:pt x="219908" y="36041"/>
                  </a:moveTo>
                  <a:lnTo>
                    <a:pt x="219804" y="36201"/>
                  </a:lnTo>
                  <a:lnTo>
                    <a:pt x="220028" y="36140"/>
                  </a:lnTo>
                  <a:close/>
                </a:path>
                <a:path w="335279" h="265430">
                  <a:moveTo>
                    <a:pt x="220220" y="36041"/>
                  </a:moveTo>
                  <a:lnTo>
                    <a:pt x="220218" y="36201"/>
                  </a:lnTo>
                  <a:lnTo>
                    <a:pt x="220220" y="36041"/>
                  </a:lnTo>
                  <a:close/>
                </a:path>
                <a:path w="335279" h="265430">
                  <a:moveTo>
                    <a:pt x="220317" y="36140"/>
                  </a:moveTo>
                  <a:close/>
                </a:path>
                <a:path w="335279" h="265430">
                  <a:moveTo>
                    <a:pt x="259209" y="36140"/>
                  </a:moveTo>
                  <a:close/>
                </a:path>
                <a:path w="335279" h="265430">
                  <a:moveTo>
                    <a:pt x="259305" y="36041"/>
                  </a:moveTo>
                  <a:lnTo>
                    <a:pt x="259201" y="36201"/>
                  </a:lnTo>
                  <a:lnTo>
                    <a:pt x="259425" y="36140"/>
                  </a:lnTo>
                  <a:close/>
                </a:path>
                <a:path w="335279" h="265430">
                  <a:moveTo>
                    <a:pt x="259617" y="36041"/>
                  </a:moveTo>
                  <a:lnTo>
                    <a:pt x="259615" y="36201"/>
                  </a:lnTo>
                  <a:lnTo>
                    <a:pt x="259617" y="36041"/>
                  </a:lnTo>
                  <a:close/>
                </a:path>
                <a:path w="335279" h="265430">
                  <a:moveTo>
                    <a:pt x="259713" y="36140"/>
                  </a:moveTo>
                  <a:close/>
                </a:path>
                <a:path w="335279" h="265430">
                  <a:moveTo>
                    <a:pt x="298702" y="36041"/>
                  </a:moveTo>
                  <a:lnTo>
                    <a:pt x="298598" y="36201"/>
                  </a:lnTo>
                  <a:lnTo>
                    <a:pt x="298702" y="36041"/>
                  </a:lnTo>
                  <a:close/>
                </a:path>
                <a:path w="335279" h="265430">
                  <a:moveTo>
                    <a:pt x="299010" y="36040"/>
                  </a:moveTo>
                  <a:lnTo>
                    <a:pt x="299012" y="36201"/>
                  </a:lnTo>
                  <a:lnTo>
                    <a:pt x="299010" y="36040"/>
                  </a:lnTo>
                  <a:close/>
                </a:path>
                <a:path w="335279" h="265430">
                  <a:moveTo>
                    <a:pt x="299110" y="36140"/>
                  </a:moveTo>
                  <a:close/>
                </a:path>
                <a:path w="335279" h="265430">
                  <a:moveTo>
                    <a:pt x="219667" y="36099"/>
                  </a:moveTo>
                  <a:lnTo>
                    <a:pt x="219294" y="36190"/>
                  </a:lnTo>
                  <a:lnTo>
                    <a:pt x="219593" y="36190"/>
                  </a:lnTo>
                  <a:close/>
                </a:path>
                <a:path w="335279" h="265430">
                  <a:moveTo>
                    <a:pt x="226469" y="35898"/>
                  </a:moveTo>
                  <a:lnTo>
                    <a:pt x="220496" y="35898"/>
                  </a:lnTo>
                  <a:lnTo>
                    <a:pt x="220540" y="36118"/>
                  </a:lnTo>
                  <a:lnTo>
                    <a:pt x="220834" y="36190"/>
                  </a:lnTo>
                  <a:lnTo>
                    <a:pt x="226430" y="36190"/>
                  </a:lnTo>
                  <a:lnTo>
                    <a:pt x="226469" y="35898"/>
                  </a:lnTo>
                  <a:close/>
                </a:path>
                <a:path w="335279" h="265430">
                  <a:moveTo>
                    <a:pt x="259064" y="36099"/>
                  </a:moveTo>
                  <a:lnTo>
                    <a:pt x="258691" y="36190"/>
                  </a:lnTo>
                  <a:lnTo>
                    <a:pt x="258989" y="36190"/>
                  </a:lnTo>
                  <a:close/>
                </a:path>
                <a:path w="335279" h="265430">
                  <a:moveTo>
                    <a:pt x="265866" y="35898"/>
                  </a:moveTo>
                  <a:lnTo>
                    <a:pt x="259893" y="35898"/>
                  </a:lnTo>
                  <a:lnTo>
                    <a:pt x="259937" y="36118"/>
                  </a:lnTo>
                  <a:lnTo>
                    <a:pt x="260231" y="36190"/>
                  </a:lnTo>
                  <a:lnTo>
                    <a:pt x="265826" y="36190"/>
                  </a:lnTo>
                  <a:lnTo>
                    <a:pt x="265866" y="35898"/>
                  </a:lnTo>
                  <a:close/>
                </a:path>
                <a:path w="335279" h="265430">
                  <a:moveTo>
                    <a:pt x="298488" y="36093"/>
                  </a:moveTo>
                  <a:lnTo>
                    <a:pt x="298088" y="36190"/>
                  </a:lnTo>
                  <a:lnTo>
                    <a:pt x="298409" y="36190"/>
                  </a:lnTo>
                  <a:close/>
                </a:path>
                <a:path w="335279" h="265430">
                  <a:moveTo>
                    <a:pt x="305263" y="35898"/>
                  </a:moveTo>
                  <a:lnTo>
                    <a:pt x="299290" y="35898"/>
                  </a:lnTo>
                  <a:lnTo>
                    <a:pt x="299334" y="36118"/>
                  </a:lnTo>
                  <a:lnTo>
                    <a:pt x="299628" y="36190"/>
                  </a:lnTo>
                  <a:lnTo>
                    <a:pt x="305223" y="36190"/>
                  </a:lnTo>
                  <a:lnTo>
                    <a:pt x="305263" y="35898"/>
                  </a:lnTo>
                  <a:close/>
                </a:path>
                <a:path w="335279" h="265430">
                  <a:moveTo>
                    <a:pt x="220064" y="36003"/>
                  </a:moveTo>
                  <a:close/>
                </a:path>
                <a:path w="335279" h="265430">
                  <a:moveTo>
                    <a:pt x="259461" y="36003"/>
                  </a:moveTo>
                  <a:close/>
                </a:path>
                <a:path w="335279" h="265430">
                  <a:moveTo>
                    <a:pt x="298858" y="36003"/>
                  </a:moveTo>
                  <a:close/>
                </a:path>
                <a:path w="335279" h="265430">
                  <a:moveTo>
                    <a:pt x="219739" y="35953"/>
                  </a:moveTo>
                  <a:lnTo>
                    <a:pt x="219667" y="36099"/>
                  </a:lnTo>
                  <a:lnTo>
                    <a:pt x="219739" y="35953"/>
                  </a:lnTo>
                  <a:close/>
                </a:path>
                <a:path w="335279" h="265430">
                  <a:moveTo>
                    <a:pt x="220390" y="35953"/>
                  </a:moveTo>
                  <a:lnTo>
                    <a:pt x="220462" y="36099"/>
                  </a:lnTo>
                  <a:lnTo>
                    <a:pt x="220390" y="35953"/>
                  </a:lnTo>
                  <a:close/>
                </a:path>
                <a:path w="335279" h="265430">
                  <a:moveTo>
                    <a:pt x="259135" y="35953"/>
                  </a:moveTo>
                  <a:lnTo>
                    <a:pt x="259064" y="36099"/>
                  </a:lnTo>
                  <a:lnTo>
                    <a:pt x="259135" y="35953"/>
                  </a:lnTo>
                  <a:close/>
                </a:path>
                <a:path w="335279" h="265430">
                  <a:moveTo>
                    <a:pt x="259787" y="35953"/>
                  </a:moveTo>
                  <a:lnTo>
                    <a:pt x="259859" y="36099"/>
                  </a:lnTo>
                  <a:lnTo>
                    <a:pt x="259787" y="35953"/>
                  </a:lnTo>
                  <a:close/>
                </a:path>
                <a:path w="335279" h="265430">
                  <a:moveTo>
                    <a:pt x="299183" y="35952"/>
                  </a:moveTo>
                  <a:lnTo>
                    <a:pt x="299256" y="36099"/>
                  </a:lnTo>
                  <a:lnTo>
                    <a:pt x="299183" y="35952"/>
                  </a:lnTo>
                  <a:close/>
                </a:path>
                <a:path w="335279" h="265430">
                  <a:moveTo>
                    <a:pt x="298549" y="35961"/>
                  </a:moveTo>
                  <a:lnTo>
                    <a:pt x="298488" y="36093"/>
                  </a:lnTo>
                  <a:lnTo>
                    <a:pt x="298549" y="35961"/>
                  </a:lnTo>
                  <a:close/>
                </a:path>
                <a:path w="335279" h="265430">
                  <a:moveTo>
                    <a:pt x="219941" y="35973"/>
                  </a:moveTo>
                  <a:close/>
                </a:path>
                <a:path w="335279" h="265430">
                  <a:moveTo>
                    <a:pt x="220188" y="35973"/>
                  </a:moveTo>
                  <a:close/>
                </a:path>
                <a:path w="335279" h="265430">
                  <a:moveTo>
                    <a:pt x="259337" y="35973"/>
                  </a:moveTo>
                  <a:close/>
                </a:path>
                <a:path w="335279" h="265430">
                  <a:moveTo>
                    <a:pt x="259585" y="35973"/>
                  </a:moveTo>
                  <a:close/>
                </a:path>
                <a:path w="335279" h="265430">
                  <a:moveTo>
                    <a:pt x="298982" y="35973"/>
                  </a:moveTo>
                  <a:close/>
                </a:path>
                <a:path w="335279" h="265430">
                  <a:moveTo>
                    <a:pt x="298854" y="35322"/>
                  </a:moveTo>
                  <a:lnTo>
                    <a:pt x="298682" y="35960"/>
                  </a:lnTo>
                  <a:lnTo>
                    <a:pt x="298780" y="35710"/>
                  </a:lnTo>
                  <a:lnTo>
                    <a:pt x="298971" y="35710"/>
                  </a:lnTo>
                  <a:lnTo>
                    <a:pt x="298854" y="35322"/>
                  </a:lnTo>
                  <a:close/>
                </a:path>
                <a:path w="335279" h="265430">
                  <a:moveTo>
                    <a:pt x="298850" y="35310"/>
                  </a:moveTo>
                  <a:lnTo>
                    <a:pt x="298683" y="35671"/>
                  </a:lnTo>
                  <a:lnTo>
                    <a:pt x="298669" y="35957"/>
                  </a:lnTo>
                  <a:lnTo>
                    <a:pt x="298850" y="35310"/>
                  </a:lnTo>
                  <a:close/>
                </a:path>
                <a:path w="335279" h="265430">
                  <a:moveTo>
                    <a:pt x="220055" y="35306"/>
                  </a:moveTo>
                  <a:lnTo>
                    <a:pt x="219876" y="35671"/>
                  </a:lnTo>
                  <a:lnTo>
                    <a:pt x="219863" y="35954"/>
                  </a:lnTo>
                  <a:lnTo>
                    <a:pt x="219963" y="35671"/>
                  </a:lnTo>
                  <a:lnTo>
                    <a:pt x="220055" y="35306"/>
                  </a:lnTo>
                  <a:close/>
                </a:path>
                <a:path w="335279" h="265430">
                  <a:moveTo>
                    <a:pt x="220074" y="35306"/>
                  </a:moveTo>
                  <a:lnTo>
                    <a:pt x="220165" y="35671"/>
                  </a:lnTo>
                  <a:lnTo>
                    <a:pt x="220266" y="35954"/>
                  </a:lnTo>
                  <a:lnTo>
                    <a:pt x="220252" y="35671"/>
                  </a:lnTo>
                  <a:lnTo>
                    <a:pt x="220074" y="35306"/>
                  </a:lnTo>
                  <a:close/>
                </a:path>
                <a:path w="335279" h="265430">
                  <a:moveTo>
                    <a:pt x="259452" y="35306"/>
                  </a:moveTo>
                  <a:lnTo>
                    <a:pt x="259273" y="35671"/>
                  </a:lnTo>
                  <a:lnTo>
                    <a:pt x="259260" y="35954"/>
                  </a:lnTo>
                  <a:lnTo>
                    <a:pt x="259360" y="35671"/>
                  </a:lnTo>
                  <a:lnTo>
                    <a:pt x="259452" y="35306"/>
                  </a:lnTo>
                  <a:close/>
                </a:path>
                <a:path w="335279" h="265430">
                  <a:moveTo>
                    <a:pt x="259470" y="35306"/>
                  </a:moveTo>
                  <a:lnTo>
                    <a:pt x="259562" y="35671"/>
                  </a:lnTo>
                  <a:lnTo>
                    <a:pt x="259663" y="35954"/>
                  </a:lnTo>
                  <a:lnTo>
                    <a:pt x="259649" y="35671"/>
                  </a:lnTo>
                  <a:lnTo>
                    <a:pt x="259470" y="35306"/>
                  </a:lnTo>
                  <a:close/>
                </a:path>
                <a:path w="335279" h="265430">
                  <a:moveTo>
                    <a:pt x="299046" y="35671"/>
                  </a:moveTo>
                  <a:lnTo>
                    <a:pt x="299059" y="35954"/>
                  </a:lnTo>
                  <a:lnTo>
                    <a:pt x="299046" y="35671"/>
                  </a:lnTo>
                  <a:close/>
                </a:path>
                <a:path w="335279" h="265430">
                  <a:moveTo>
                    <a:pt x="220064" y="35336"/>
                  </a:moveTo>
                  <a:lnTo>
                    <a:pt x="219884" y="35935"/>
                  </a:lnTo>
                  <a:lnTo>
                    <a:pt x="219987" y="35710"/>
                  </a:lnTo>
                  <a:lnTo>
                    <a:pt x="220177" y="35710"/>
                  </a:lnTo>
                  <a:lnTo>
                    <a:pt x="220064" y="35336"/>
                  </a:lnTo>
                  <a:close/>
                </a:path>
                <a:path w="335279" h="265430">
                  <a:moveTo>
                    <a:pt x="220177" y="35710"/>
                  </a:moveTo>
                  <a:lnTo>
                    <a:pt x="220147" y="35850"/>
                  </a:lnTo>
                  <a:lnTo>
                    <a:pt x="220177" y="35710"/>
                  </a:lnTo>
                  <a:close/>
                </a:path>
                <a:path w="335279" h="265430">
                  <a:moveTo>
                    <a:pt x="259461" y="35336"/>
                  </a:moveTo>
                  <a:lnTo>
                    <a:pt x="259281" y="35935"/>
                  </a:lnTo>
                  <a:lnTo>
                    <a:pt x="259384" y="35710"/>
                  </a:lnTo>
                  <a:lnTo>
                    <a:pt x="259574" y="35710"/>
                  </a:lnTo>
                  <a:lnTo>
                    <a:pt x="259461" y="35336"/>
                  </a:lnTo>
                  <a:close/>
                </a:path>
                <a:path w="335279" h="265430">
                  <a:moveTo>
                    <a:pt x="259574" y="35710"/>
                  </a:moveTo>
                  <a:lnTo>
                    <a:pt x="259544" y="35850"/>
                  </a:lnTo>
                  <a:lnTo>
                    <a:pt x="259574" y="35710"/>
                  </a:lnTo>
                  <a:close/>
                </a:path>
                <a:path w="335279" h="265430">
                  <a:moveTo>
                    <a:pt x="298977" y="35733"/>
                  </a:moveTo>
                  <a:lnTo>
                    <a:pt x="299038" y="35935"/>
                  </a:lnTo>
                  <a:lnTo>
                    <a:pt x="298977" y="35733"/>
                  </a:lnTo>
                  <a:close/>
                </a:path>
                <a:path w="335279" h="265430">
                  <a:moveTo>
                    <a:pt x="298578" y="35898"/>
                  </a:moveTo>
                  <a:lnTo>
                    <a:pt x="298426" y="35898"/>
                  </a:lnTo>
                  <a:lnTo>
                    <a:pt x="298563" y="35931"/>
                  </a:lnTo>
                  <a:close/>
                </a:path>
                <a:path w="335279" h="265430">
                  <a:moveTo>
                    <a:pt x="219766" y="35898"/>
                  </a:moveTo>
                  <a:lnTo>
                    <a:pt x="219632" y="35898"/>
                  </a:lnTo>
                  <a:lnTo>
                    <a:pt x="219766" y="35898"/>
                  </a:lnTo>
                  <a:close/>
                </a:path>
                <a:path w="335279" h="265430">
                  <a:moveTo>
                    <a:pt x="220144" y="34854"/>
                  </a:moveTo>
                  <a:lnTo>
                    <a:pt x="220254" y="35671"/>
                  </a:lnTo>
                  <a:lnTo>
                    <a:pt x="220377" y="35927"/>
                  </a:lnTo>
                  <a:lnTo>
                    <a:pt x="226469" y="35898"/>
                  </a:lnTo>
                  <a:lnTo>
                    <a:pt x="226565" y="35197"/>
                  </a:lnTo>
                  <a:lnTo>
                    <a:pt x="220391" y="35197"/>
                  </a:lnTo>
                  <a:lnTo>
                    <a:pt x="220144" y="34854"/>
                  </a:lnTo>
                  <a:close/>
                </a:path>
                <a:path w="335279" h="265430">
                  <a:moveTo>
                    <a:pt x="259162" y="35898"/>
                  </a:moveTo>
                  <a:lnTo>
                    <a:pt x="259029" y="35898"/>
                  </a:lnTo>
                  <a:lnTo>
                    <a:pt x="259162" y="35898"/>
                  </a:lnTo>
                  <a:close/>
                </a:path>
                <a:path w="335279" h="265430">
                  <a:moveTo>
                    <a:pt x="259541" y="34854"/>
                  </a:moveTo>
                  <a:lnTo>
                    <a:pt x="259651" y="35671"/>
                  </a:lnTo>
                  <a:lnTo>
                    <a:pt x="259774" y="35927"/>
                  </a:lnTo>
                  <a:lnTo>
                    <a:pt x="265866" y="35898"/>
                  </a:lnTo>
                  <a:lnTo>
                    <a:pt x="265962" y="35197"/>
                  </a:lnTo>
                  <a:lnTo>
                    <a:pt x="259788" y="35197"/>
                  </a:lnTo>
                  <a:lnTo>
                    <a:pt x="259541" y="34854"/>
                  </a:lnTo>
                  <a:close/>
                </a:path>
                <a:path w="335279" h="265430">
                  <a:moveTo>
                    <a:pt x="298935" y="34833"/>
                  </a:moveTo>
                  <a:lnTo>
                    <a:pt x="299048" y="35671"/>
                  </a:lnTo>
                  <a:lnTo>
                    <a:pt x="299171" y="35927"/>
                  </a:lnTo>
                  <a:lnTo>
                    <a:pt x="305263" y="35898"/>
                  </a:lnTo>
                  <a:lnTo>
                    <a:pt x="305369" y="35125"/>
                  </a:lnTo>
                  <a:lnTo>
                    <a:pt x="299135" y="35125"/>
                  </a:lnTo>
                  <a:lnTo>
                    <a:pt x="298935" y="34833"/>
                  </a:lnTo>
                  <a:close/>
                </a:path>
                <a:path w="335279" h="265430">
                  <a:moveTo>
                    <a:pt x="298971" y="35710"/>
                  </a:moveTo>
                  <a:lnTo>
                    <a:pt x="298780" y="35710"/>
                  </a:lnTo>
                  <a:lnTo>
                    <a:pt x="298971" y="35710"/>
                  </a:lnTo>
                  <a:close/>
                </a:path>
                <a:path w="335279" h="265430">
                  <a:moveTo>
                    <a:pt x="220142" y="35710"/>
                  </a:moveTo>
                  <a:lnTo>
                    <a:pt x="219987" y="35710"/>
                  </a:lnTo>
                  <a:lnTo>
                    <a:pt x="220142" y="35710"/>
                  </a:lnTo>
                  <a:close/>
                </a:path>
                <a:path w="335279" h="265430">
                  <a:moveTo>
                    <a:pt x="259539" y="35710"/>
                  </a:moveTo>
                  <a:lnTo>
                    <a:pt x="259384" y="35710"/>
                  </a:lnTo>
                  <a:lnTo>
                    <a:pt x="259539" y="35710"/>
                  </a:lnTo>
                  <a:close/>
                </a:path>
                <a:path w="335279" h="265430">
                  <a:moveTo>
                    <a:pt x="299024" y="35671"/>
                  </a:moveTo>
                  <a:close/>
                </a:path>
                <a:path w="335279" h="265430">
                  <a:moveTo>
                    <a:pt x="298833" y="35252"/>
                  </a:moveTo>
                  <a:lnTo>
                    <a:pt x="298663" y="35715"/>
                  </a:lnTo>
                  <a:lnTo>
                    <a:pt x="298838" y="35336"/>
                  </a:lnTo>
                  <a:close/>
                </a:path>
                <a:path w="335279" h="265430">
                  <a:moveTo>
                    <a:pt x="220039" y="35252"/>
                  </a:moveTo>
                  <a:lnTo>
                    <a:pt x="219874" y="35675"/>
                  </a:lnTo>
                  <a:lnTo>
                    <a:pt x="220040" y="35336"/>
                  </a:lnTo>
                  <a:close/>
                </a:path>
                <a:path w="335279" h="265430">
                  <a:moveTo>
                    <a:pt x="220198" y="35252"/>
                  </a:moveTo>
                  <a:lnTo>
                    <a:pt x="220254" y="35675"/>
                  </a:lnTo>
                  <a:lnTo>
                    <a:pt x="220198" y="35252"/>
                  </a:lnTo>
                  <a:close/>
                </a:path>
                <a:path w="335279" h="265430">
                  <a:moveTo>
                    <a:pt x="259436" y="35252"/>
                  </a:moveTo>
                  <a:lnTo>
                    <a:pt x="259271" y="35675"/>
                  </a:lnTo>
                  <a:lnTo>
                    <a:pt x="259437" y="35336"/>
                  </a:lnTo>
                  <a:close/>
                </a:path>
                <a:path w="335279" h="265430">
                  <a:moveTo>
                    <a:pt x="259595" y="35252"/>
                  </a:moveTo>
                  <a:lnTo>
                    <a:pt x="259651" y="35675"/>
                  </a:lnTo>
                  <a:lnTo>
                    <a:pt x="259595" y="35252"/>
                  </a:lnTo>
                  <a:close/>
                </a:path>
                <a:path w="335279" h="265430">
                  <a:moveTo>
                    <a:pt x="298994" y="35268"/>
                  </a:moveTo>
                  <a:lnTo>
                    <a:pt x="299048" y="35675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98862" y="35294"/>
                  </a:moveTo>
                  <a:lnTo>
                    <a:pt x="298959" y="35671"/>
                  </a:lnTo>
                  <a:lnTo>
                    <a:pt x="298862" y="35294"/>
                  </a:lnTo>
                  <a:close/>
                </a:path>
                <a:path w="335279" h="265430">
                  <a:moveTo>
                    <a:pt x="298991" y="35252"/>
                  </a:moveTo>
                  <a:lnTo>
                    <a:pt x="298841" y="35252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20103" y="35208"/>
                  </a:moveTo>
                  <a:close/>
                </a:path>
                <a:path w="335279" h="265430">
                  <a:moveTo>
                    <a:pt x="259500" y="35208"/>
                  </a:moveTo>
                  <a:close/>
                </a:path>
                <a:path w="335279" h="265430">
                  <a:moveTo>
                    <a:pt x="219997" y="34837"/>
                  </a:moveTo>
                  <a:lnTo>
                    <a:pt x="219931" y="35252"/>
                  </a:lnTo>
                  <a:lnTo>
                    <a:pt x="219997" y="34837"/>
                  </a:lnTo>
                  <a:close/>
                </a:path>
                <a:path w="335279" h="265430">
                  <a:moveTo>
                    <a:pt x="220064" y="34882"/>
                  </a:moveTo>
                  <a:lnTo>
                    <a:pt x="219976" y="35252"/>
                  </a:lnTo>
                  <a:lnTo>
                    <a:pt x="220142" y="35208"/>
                  </a:lnTo>
                  <a:lnTo>
                    <a:pt x="220064" y="34882"/>
                  </a:lnTo>
                  <a:close/>
                </a:path>
                <a:path w="335279" h="265430">
                  <a:moveTo>
                    <a:pt x="220142" y="35208"/>
                  </a:moveTo>
                  <a:close/>
                </a:path>
                <a:path w="335279" h="265430">
                  <a:moveTo>
                    <a:pt x="220132" y="34837"/>
                  </a:moveTo>
                  <a:lnTo>
                    <a:pt x="220153" y="35252"/>
                  </a:lnTo>
                  <a:lnTo>
                    <a:pt x="220132" y="34837"/>
                  </a:lnTo>
                  <a:close/>
                </a:path>
                <a:path w="335279" h="265430">
                  <a:moveTo>
                    <a:pt x="259394" y="34837"/>
                  </a:moveTo>
                  <a:lnTo>
                    <a:pt x="259328" y="35252"/>
                  </a:lnTo>
                  <a:lnTo>
                    <a:pt x="259394" y="34837"/>
                  </a:lnTo>
                  <a:close/>
                </a:path>
                <a:path w="335279" h="265430">
                  <a:moveTo>
                    <a:pt x="259461" y="34882"/>
                  </a:moveTo>
                  <a:lnTo>
                    <a:pt x="259373" y="35252"/>
                  </a:lnTo>
                  <a:lnTo>
                    <a:pt x="259539" y="35208"/>
                  </a:lnTo>
                  <a:lnTo>
                    <a:pt x="259461" y="34882"/>
                  </a:lnTo>
                  <a:close/>
                </a:path>
                <a:path w="335279" h="265430">
                  <a:moveTo>
                    <a:pt x="259539" y="35208"/>
                  </a:moveTo>
                  <a:close/>
                </a:path>
                <a:path w="335279" h="265430">
                  <a:moveTo>
                    <a:pt x="259529" y="34837"/>
                  </a:moveTo>
                  <a:lnTo>
                    <a:pt x="259550" y="35252"/>
                  </a:lnTo>
                  <a:lnTo>
                    <a:pt x="259529" y="34837"/>
                  </a:lnTo>
                  <a:close/>
                </a:path>
                <a:path w="335279" h="265430">
                  <a:moveTo>
                    <a:pt x="298790" y="34837"/>
                  </a:moveTo>
                  <a:lnTo>
                    <a:pt x="298725" y="35252"/>
                  </a:lnTo>
                  <a:lnTo>
                    <a:pt x="298790" y="34837"/>
                  </a:lnTo>
                  <a:close/>
                </a:path>
                <a:path w="335279" h="265430">
                  <a:moveTo>
                    <a:pt x="298858" y="34882"/>
                  </a:moveTo>
                  <a:lnTo>
                    <a:pt x="298769" y="35252"/>
                  </a:lnTo>
                  <a:lnTo>
                    <a:pt x="298936" y="35208"/>
                  </a:lnTo>
                  <a:lnTo>
                    <a:pt x="298858" y="34882"/>
                  </a:lnTo>
                  <a:close/>
                </a:path>
                <a:path w="335279" h="265430">
                  <a:moveTo>
                    <a:pt x="298936" y="35208"/>
                  </a:moveTo>
                  <a:close/>
                </a:path>
                <a:path w="335279" h="265430">
                  <a:moveTo>
                    <a:pt x="298925" y="34817"/>
                  </a:moveTo>
                  <a:lnTo>
                    <a:pt x="298947" y="35252"/>
                  </a:lnTo>
                  <a:lnTo>
                    <a:pt x="298925" y="34817"/>
                  </a:lnTo>
                  <a:close/>
                </a:path>
                <a:path w="335279" h="265430">
                  <a:moveTo>
                    <a:pt x="220003" y="34714"/>
                  </a:moveTo>
                  <a:lnTo>
                    <a:pt x="219864" y="34921"/>
                  </a:lnTo>
                  <a:lnTo>
                    <a:pt x="219737" y="35197"/>
                  </a:lnTo>
                  <a:lnTo>
                    <a:pt x="219924" y="34937"/>
                  </a:lnTo>
                  <a:lnTo>
                    <a:pt x="220003" y="34714"/>
                  </a:lnTo>
                  <a:close/>
                </a:path>
                <a:path w="335279" h="265430">
                  <a:moveTo>
                    <a:pt x="219984" y="34854"/>
                  </a:moveTo>
                  <a:lnTo>
                    <a:pt x="219737" y="35197"/>
                  </a:lnTo>
                  <a:lnTo>
                    <a:pt x="219938" y="35197"/>
                  </a:lnTo>
                  <a:lnTo>
                    <a:pt x="219984" y="34854"/>
                  </a:lnTo>
                  <a:close/>
                </a:path>
                <a:path w="335279" h="265430">
                  <a:moveTo>
                    <a:pt x="220126" y="34714"/>
                  </a:moveTo>
                  <a:lnTo>
                    <a:pt x="220204" y="34937"/>
                  </a:lnTo>
                  <a:lnTo>
                    <a:pt x="220391" y="35197"/>
                  </a:lnTo>
                  <a:lnTo>
                    <a:pt x="220265" y="34921"/>
                  </a:lnTo>
                  <a:lnTo>
                    <a:pt x="220126" y="34714"/>
                  </a:lnTo>
                  <a:close/>
                </a:path>
                <a:path w="335279" h="265430">
                  <a:moveTo>
                    <a:pt x="220192" y="34761"/>
                  </a:moveTo>
                  <a:lnTo>
                    <a:pt x="220391" y="35197"/>
                  </a:lnTo>
                  <a:lnTo>
                    <a:pt x="226565" y="35197"/>
                  </a:lnTo>
                  <a:lnTo>
                    <a:pt x="226602" y="34904"/>
                  </a:lnTo>
                  <a:lnTo>
                    <a:pt x="220391" y="34904"/>
                  </a:lnTo>
                  <a:lnTo>
                    <a:pt x="220192" y="34761"/>
                  </a:lnTo>
                  <a:close/>
                </a:path>
                <a:path w="335279" h="265430">
                  <a:moveTo>
                    <a:pt x="259400" y="34714"/>
                  </a:moveTo>
                  <a:lnTo>
                    <a:pt x="259261" y="34921"/>
                  </a:lnTo>
                  <a:lnTo>
                    <a:pt x="259134" y="35197"/>
                  </a:lnTo>
                  <a:lnTo>
                    <a:pt x="259321" y="34937"/>
                  </a:lnTo>
                  <a:lnTo>
                    <a:pt x="259400" y="34714"/>
                  </a:lnTo>
                  <a:close/>
                </a:path>
                <a:path w="335279" h="265430">
                  <a:moveTo>
                    <a:pt x="259381" y="34854"/>
                  </a:moveTo>
                  <a:lnTo>
                    <a:pt x="259134" y="35197"/>
                  </a:lnTo>
                  <a:lnTo>
                    <a:pt x="259335" y="35197"/>
                  </a:lnTo>
                  <a:lnTo>
                    <a:pt x="259381" y="34854"/>
                  </a:lnTo>
                  <a:close/>
                </a:path>
                <a:path w="335279" h="265430">
                  <a:moveTo>
                    <a:pt x="259523" y="34714"/>
                  </a:moveTo>
                  <a:lnTo>
                    <a:pt x="259601" y="34937"/>
                  </a:lnTo>
                  <a:lnTo>
                    <a:pt x="259788" y="35197"/>
                  </a:lnTo>
                  <a:lnTo>
                    <a:pt x="259662" y="34921"/>
                  </a:lnTo>
                  <a:lnTo>
                    <a:pt x="259523" y="34714"/>
                  </a:lnTo>
                  <a:close/>
                </a:path>
                <a:path w="335279" h="265430">
                  <a:moveTo>
                    <a:pt x="259589" y="34761"/>
                  </a:moveTo>
                  <a:lnTo>
                    <a:pt x="259788" y="35197"/>
                  </a:lnTo>
                  <a:lnTo>
                    <a:pt x="265962" y="35197"/>
                  </a:lnTo>
                  <a:lnTo>
                    <a:pt x="265999" y="34904"/>
                  </a:lnTo>
                  <a:lnTo>
                    <a:pt x="259788" y="34904"/>
                  </a:lnTo>
                  <a:lnTo>
                    <a:pt x="259589" y="34761"/>
                  </a:lnTo>
                  <a:close/>
                </a:path>
                <a:path w="335279" h="265430">
                  <a:moveTo>
                    <a:pt x="298797" y="34714"/>
                  </a:moveTo>
                  <a:lnTo>
                    <a:pt x="298658" y="34921"/>
                  </a:lnTo>
                  <a:lnTo>
                    <a:pt x="298531" y="35197"/>
                  </a:lnTo>
                  <a:lnTo>
                    <a:pt x="298718" y="34937"/>
                  </a:lnTo>
                  <a:lnTo>
                    <a:pt x="298797" y="34714"/>
                  </a:lnTo>
                  <a:close/>
                </a:path>
                <a:path w="335279" h="265430">
                  <a:moveTo>
                    <a:pt x="298778" y="34854"/>
                  </a:moveTo>
                  <a:lnTo>
                    <a:pt x="298531" y="35197"/>
                  </a:lnTo>
                  <a:lnTo>
                    <a:pt x="298732" y="35197"/>
                  </a:lnTo>
                  <a:lnTo>
                    <a:pt x="298778" y="34854"/>
                  </a:lnTo>
                  <a:close/>
                </a:path>
                <a:path w="335279" h="265430">
                  <a:moveTo>
                    <a:pt x="298918" y="34692"/>
                  </a:moveTo>
                  <a:lnTo>
                    <a:pt x="299007" y="34937"/>
                  </a:lnTo>
                  <a:lnTo>
                    <a:pt x="299135" y="35125"/>
                  </a:lnTo>
                  <a:lnTo>
                    <a:pt x="299015" y="34854"/>
                  </a:lnTo>
                  <a:lnTo>
                    <a:pt x="298918" y="34692"/>
                  </a:lnTo>
                  <a:close/>
                </a:path>
                <a:path w="335279" h="265430">
                  <a:moveTo>
                    <a:pt x="298955" y="34717"/>
                  </a:moveTo>
                  <a:lnTo>
                    <a:pt x="299135" y="35125"/>
                  </a:lnTo>
                  <a:lnTo>
                    <a:pt x="305369" y="35125"/>
                  </a:lnTo>
                  <a:lnTo>
                    <a:pt x="305394" y="34937"/>
                  </a:lnTo>
                  <a:lnTo>
                    <a:pt x="299274" y="34937"/>
                  </a:lnTo>
                  <a:lnTo>
                    <a:pt x="298955" y="34717"/>
                  </a:lnTo>
                  <a:close/>
                </a:path>
                <a:path w="335279" h="265430">
                  <a:moveTo>
                    <a:pt x="298951" y="34614"/>
                  </a:moveTo>
                  <a:lnTo>
                    <a:pt x="299042" y="34778"/>
                  </a:lnTo>
                  <a:lnTo>
                    <a:pt x="299274" y="34937"/>
                  </a:lnTo>
                  <a:lnTo>
                    <a:pt x="298951" y="34614"/>
                  </a:lnTo>
                  <a:close/>
                </a:path>
                <a:path w="335279" h="265430">
                  <a:moveTo>
                    <a:pt x="298959" y="34603"/>
                  </a:moveTo>
                  <a:lnTo>
                    <a:pt x="299274" y="34937"/>
                  </a:lnTo>
                  <a:lnTo>
                    <a:pt x="305394" y="34937"/>
                  </a:lnTo>
                  <a:lnTo>
                    <a:pt x="305384" y="34683"/>
                  </a:lnTo>
                  <a:lnTo>
                    <a:pt x="299290" y="34683"/>
                  </a:lnTo>
                  <a:lnTo>
                    <a:pt x="298959" y="34603"/>
                  </a:lnTo>
                  <a:close/>
                </a:path>
                <a:path w="335279" h="265430">
                  <a:moveTo>
                    <a:pt x="219984" y="34658"/>
                  </a:moveTo>
                  <a:lnTo>
                    <a:pt x="219737" y="34904"/>
                  </a:lnTo>
                  <a:lnTo>
                    <a:pt x="219984" y="34658"/>
                  </a:lnTo>
                  <a:close/>
                </a:path>
                <a:path w="335279" h="265430">
                  <a:moveTo>
                    <a:pt x="219937" y="34761"/>
                  </a:moveTo>
                  <a:lnTo>
                    <a:pt x="219737" y="34904"/>
                  </a:lnTo>
                  <a:lnTo>
                    <a:pt x="219871" y="34904"/>
                  </a:lnTo>
                  <a:lnTo>
                    <a:pt x="219937" y="34761"/>
                  </a:lnTo>
                  <a:close/>
                </a:path>
                <a:path w="335279" h="265430">
                  <a:moveTo>
                    <a:pt x="220144" y="34658"/>
                  </a:moveTo>
                  <a:lnTo>
                    <a:pt x="220269" y="34817"/>
                  </a:lnTo>
                  <a:lnTo>
                    <a:pt x="220144" y="34658"/>
                  </a:lnTo>
                  <a:close/>
                </a:path>
                <a:path w="335279" h="265430">
                  <a:moveTo>
                    <a:pt x="220165" y="34603"/>
                  </a:moveTo>
                  <a:lnTo>
                    <a:pt x="220391" y="34904"/>
                  </a:lnTo>
                  <a:lnTo>
                    <a:pt x="226602" y="34904"/>
                  </a:lnTo>
                  <a:lnTo>
                    <a:pt x="226591" y="34683"/>
                  </a:lnTo>
                  <a:lnTo>
                    <a:pt x="220496" y="34683"/>
                  </a:lnTo>
                  <a:lnTo>
                    <a:pt x="220165" y="34603"/>
                  </a:lnTo>
                  <a:close/>
                </a:path>
                <a:path w="335279" h="265430">
                  <a:moveTo>
                    <a:pt x="259381" y="34658"/>
                  </a:moveTo>
                  <a:lnTo>
                    <a:pt x="259134" y="34904"/>
                  </a:lnTo>
                  <a:lnTo>
                    <a:pt x="259381" y="34658"/>
                  </a:lnTo>
                  <a:close/>
                </a:path>
                <a:path w="335279" h="265430">
                  <a:moveTo>
                    <a:pt x="259334" y="34761"/>
                  </a:moveTo>
                  <a:lnTo>
                    <a:pt x="259134" y="34904"/>
                  </a:lnTo>
                  <a:lnTo>
                    <a:pt x="259268" y="34904"/>
                  </a:lnTo>
                  <a:lnTo>
                    <a:pt x="259334" y="34761"/>
                  </a:lnTo>
                  <a:close/>
                </a:path>
                <a:path w="335279" h="265430">
                  <a:moveTo>
                    <a:pt x="259541" y="34658"/>
                  </a:moveTo>
                  <a:lnTo>
                    <a:pt x="259666" y="34817"/>
                  </a:lnTo>
                  <a:lnTo>
                    <a:pt x="259541" y="34658"/>
                  </a:lnTo>
                  <a:close/>
                </a:path>
                <a:path w="335279" h="265430">
                  <a:moveTo>
                    <a:pt x="259562" y="34603"/>
                  </a:moveTo>
                  <a:lnTo>
                    <a:pt x="259788" y="34904"/>
                  </a:lnTo>
                  <a:lnTo>
                    <a:pt x="265999" y="34904"/>
                  </a:lnTo>
                  <a:lnTo>
                    <a:pt x="265988" y="34683"/>
                  </a:lnTo>
                  <a:lnTo>
                    <a:pt x="259893" y="34683"/>
                  </a:lnTo>
                  <a:lnTo>
                    <a:pt x="259562" y="34603"/>
                  </a:lnTo>
                  <a:close/>
                </a:path>
                <a:path w="335279" h="265430">
                  <a:moveTo>
                    <a:pt x="298778" y="34658"/>
                  </a:moveTo>
                  <a:lnTo>
                    <a:pt x="298531" y="34904"/>
                  </a:lnTo>
                  <a:lnTo>
                    <a:pt x="298778" y="34658"/>
                  </a:lnTo>
                  <a:close/>
                </a:path>
                <a:path w="335279" h="265430">
                  <a:moveTo>
                    <a:pt x="298731" y="34761"/>
                  </a:moveTo>
                  <a:lnTo>
                    <a:pt x="298531" y="34904"/>
                  </a:lnTo>
                  <a:lnTo>
                    <a:pt x="298665" y="34904"/>
                  </a:lnTo>
                  <a:lnTo>
                    <a:pt x="298731" y="34761"/>
                  </a:lnTo>
                  <a:close/>
                </a:path>
                <a:path w="335279" h="265430">
                  <a:moveTo>
                    <a:pt x="219907" y="34558"/>
                  </a:moveTo>
                  <a:lnTo>
                    <a:pt x="219632" y="34683"/>
                  </a:lnTo>
                  <a:lnTo>
                    <a:pt x="219865" y="34627"/>
                  </a:lnTo>
                  <a:close/>
                </a:path>
                <a:path w="335279" h="265430">
                  <a:moveTo>
                    <a:pt x="219963" y="34603"/>
                  </a:moveTo>
                  <a:lnTo>
                    <a:pt x="219632" y="34683"/>
                  </a:lnTo>
                  <a:lnTo>
                    <a:pt x="219959" y="34683"/>
                  </a:lnTo>
                  <a:close/>
                </a:path>
                <a:path w="335279" h="265430">
                  <a:moveTo>
                    <a:pt x="220222" y="34558"/>
                  </a:moveTo>
                  <a:lnTo>
                    <a:pt x="220496" y="34683"/>
                  </a:lnTo>
                  <a:lnTo>
                    <a:pt x="220222" y="34558"/>
                  </a:lnTo>
                  <a:close/>
                </a:path>
                <a:path w="335279" h="265430">
                  <a:moveTo>
                    <a:pt x="226576" y="34391"/>
                  </a:moveTo>
                  <a:lnTo>
                    <a:pt x="220834" y="34391"/>
                  </a:lnTo>
                  <a:lnTo>
                    <a:pt x="220366" y="34505"/>
                  </a:lnTo>
                  <a:lnTo>
                    <a:pt x="220496" y="34683"/>
                  </a:lnTo>
                  <a:lnTo>
                    <a:pt x="226591" y="34683"/>
                  </a:lnTo>
                  <a:lnTo>
                    <a:pt x="226576" y="34391"/>
                  </a:lnTo>
                  <a:close/>
                </a:path>
                <a:path w="335279" h="265430">
                  <a:moveTo>
                    <a:pt x="259304" y="34558"/>
                  </a:moveTo>
                  <a:lnTo>
                    <a:pt x="259029" y="34683"/>
                  </a:lnTo>
                  <a:lnTo>
                    <a:pt x="259262" y="34627"/>
                  </a:lnTo>
                  <a:close/>
                </a:path>
                <a:path w="335279" h="265430">
                  <a:moveTo>
                    <a:pt x="259360" y="34603"/>
                  </a:moveTo>
                  <a:lnTo>
                    <a:pt x="259029" y="34683"/>
                  </a:lnTo>
                  <a:lnTo>
                    <a:pt x="259356" y="34683"/>
                  </a:lnTo>
                  <a:close/>
                </a:path>
                <a:path w="335279" h="265430">
                  <a:moveTo>
                    <a:pt x="259619" y="34558"/>
                  </a:moveTo>
                  <a:lnTo>
                    <a:pt x="259893" y="34683"/>
                  </a:lnTo>
                  <a:lnTo>
                    <a:pt x="259619" y="34558"/>
                  </a:lnTo>
                  <a:close/>
                </a:path>
                <a:path w="335279" h="265430">
                  <a:moveTo>
                    <a:pt x="265973" y="34391"/>
                  </a:moveTo>
                  <a:lnTo>
                    <a:pt x="260231" y="34391"/>
                  </a:lnTo>
                  <a:lnTo>
                    <a:pt x="259763" y="34505"/>
                  </a:lnTo>
                  <a:lnTo>
                    <a:pt x="259893" y="34683"/>
                  </a:lnTo>
                  <a:lnTo>
                    <a:pt x="265988" y="34683"/>
                  </a:lnTo>
                  <a:lnTo>
                    <a:pt x="265973" y="34391"/>
                  </a:lnTo>
                  <a:close/>
                </a:path>
                <a:path w="335279" h="265430">
                  <a:moveTo>
                    <a:pt x="298714" y="34552"/>
                  </a:moveTo>
                  <a:lnTo>
                    <a:pt x="298426" y="34683"/>
                  </a:lnTo>
                  <a:lnTo>
                    <a:pt x="298659" y="34627"/>
                  </a:lnTo>
                  <a:close/>
                </a:path>
                <a:path w="335279" h="265430">
                  <a:moveTo>
                    <a:pt x="298775" y="34598"/>
                  </a:moveTo>
                  <a:lnTo>
                    <a:pt x="298426" y="34683"/>
                  </a:lnTo>
                  <a:lnTo>
                    <a:pt x="298753" y="34683"/>
                  </a:lnTo>
                  <a:close/>
                </a:path>
                <a:path w="335279" h="265430">
                  <a:moveTo>
                    <a:pt x="299013" y="34559"/>
                  </a:moveTo>
                  <a:lnTo>
                    <a:pt x="299290" y="34683"/>
                  </a:lnTo>
                  <a:lnTo>
                    <a:pt x="299013" y="34559"/>
                  </a:lnTo>
                  <a:close/>
                </a:path>
                <a:path w="335279" h="265430">
                  <a:moveTo>
                    <a:pt x="305370" y="34391"/>
                  </a:moveTo>
                  <a:lnTo>
                    <a:pt x="299628" y="34391"/>
                  </a:lnTo>
                  <a:lnTo>
                    <a:pt x="299160" y="34505"/>
                  </a:lnTo>
                  <a:lnTo>
                    <a:pt x="299290" y="34683"/>
                  </a:lnTo>
                  <a:lnTo>
                    <a:pt x="305384" y="34683"/>
                  </a:lnTo>
                  <a:lnTo>
                    <a:pt x="305370" y="34391"/>
                  </a:lnTo>
                  <a:close/>
                </a:path>
                <a:path w="335279" h="265430">
                  <a:moveTo>
                    <a:pt x="299135" y="34359"/>
                  </a:moveTo>
                  <a:lnTo>
                    <a:pt x="298986" y="34547"/>
                  </a:lnTo>
                  <a:lnTo>
                    <a:pt x="299135" y="34359"/>
                  </a:lnTo>
                  <a:close/>
                </a:path>
                <a:path w="335279" h="265430">
                  <a:moveTo>
                    <a:pt x="219788" y="34359"/>
                  </a:moveTo>
                  <a:lnTo>
                    <a:pt x="219932" y="34546"/>
                  </a:lnTo>
                  <a:lnTo>
                    <a:pt x="219846" y="34386"/>
                  </a:lnTo>
                  <a:close/>
                </a:path>
                <a:path w="335279" h="265430">
                  <a:moveTo>
                    <a:pt x="220341" y="34359"/>
                  </a:moveTo>
                  <a:lnTo>
                    <a:pt x="220196" y="34546"/>
                  </a:lnTo>
                  <a:lnTo>
                    <a:pt x="220341" y="34359"/>
                  </a:lnTo>
                  <a:close/>
                </a:path>
                <a:path w="335279" h="265430">
                  <a:moveTo>
                    <a:pt x="259184" y="34359"/>
                  </a:moveTo>
                  <a:lnTo>
                    <a:pt x="259329" y="34546"/>
                  </a:lnTo>
                  <a:lnTo>
                    <a:pt x="259243" y="34386"/>
                  </a:lnTo>
                  <a:close/>
                </a:path>
                <a:path w="335279" h="265430">
                  <a:moveTo>
                    <a:pt x="259738" y="34359"/>
                  </a:moveTo>
                  <a:lnTo>
                    <a:pt x="259593" y="34546"/>
                  </a:lnTo>
                  <a:lnTo>
                    <a:pt x="259738" y="34359"/>
                  </a:lnTo>
                  <a:close/>
                </a:path>
                <a:path w="335279" h="265430">
                  <a:moveTo>
                    <a:pt x="298193" y="34192"/>
                  </a:moveTo>
                  <a:lnTo>
                    <a:pt x="298726" y="34546"/>
                  </a:lnTo>
                  <a:lnTo>
                    <a:pt x="298626" y="34386"/>
                  </a:lnTo>
                  <a:lnTo>
                    <a:pt x="298193" y="34192"/>
                  </a:lnTo>
                  <a:close/>
                </a:path>
                <a:path w="335279" h="265430">
                  <a:moveTo>
                    <a:pt x="219349" y="34159"/>
                  </a:moveTo>
                  <a:lnTo>
                    <a:pt x="219793" y="34477"/>
                  </a:lnTo>
                  <a:lnTo>
                    <a:pt x="219349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341" y="34359"/>
                  </a:lnTo>
                  <a:lnTo>
                    <a:pt x="220209" y="34543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8746" y="34159"/>
                  </a:moveTo>
                  <a:lnTo>
                    <a:pt x="259190" y="34477"/>
                  </a:lnTo>
                  <a:lnTo>
                    <a:pt x="258746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738" y="34359"/>
                  </a:lnTo>
                  <a:lnTo>
                    <a:pt x="259605" y="34543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135" y="34359"/>
                  </a:lnTo>
                  <a:lnTo>
                    <a:pt x="299002" y="34543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98481" y="34391"/>
                  </a:moveTo>
                  <a:lnTo>
                    <a:pt x="298088" y="34391"/>
                  </a:lnTo>
                  <a:lnTo>
                    <a:pt x="298696" y="34539"/>
                  </a:lnTo>
                  <a:lnTo>
                    <a:pt x="298481" y="34391"/>
                  </a:lnTo>
                  <a:close/>
                </a:path>
                <a:path w="335279" h="265430">
                  <a:moveTo>
                    <a:pt x="219674" y="34391"/>
                  </a:moveTo>
                  <a:lnTo>
                    <a:pt x="219294" y="34391"/>
                  </a:lnTo>
                  <a:lnTo>
                    <a:pt x="219869" y="34531"/>
                  </a:lnTo>
                  <a:lnTo>
                    <a:pt x="219674" y="34391"/>
                  </a:lnTo>
                  <a:close/>
                </a:path>
                <a:path w="335279" h="265430">
                  <a:moveTo>
                    <a:pt x="226564" y="34159"/>
                  </a:moveTo>
                  <a:lnTo>
                    <a:pt x="220779" y="34159"/>
                  </a:lnTo>
                  <a:lnTo>
                    <a:pt x="220259" y="34531"/>
                  </a:lnTo>
                  <a:lnTo>
                    <a:pt x="220834" y="34391"/>
                  </a:lnTo>
                  <a:lnTo>
                    <a:pt x="226576" y="34391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070" y="34391"/>
                  </a:moveTo>
                  <a:lnTo>
                    <a:pt x="258691" y="34391"/>
                  </a:lnTo>
                  <a:lnTo>
                    <a:pt x="259266" y="34531"/>
                  </a:lnTo>
                  <a:lnTo>
                    <a:pt x="259070" y="34391"/>
                  </a:lnTo>
                  <a:close/>
                </a:path>
                <a:path w="335279" h="265430">
                  <a:moveTo>
                    <a:pt x="265961" y="34159"/>
                  </a:moveTo>
                  <a:lnTo>
                    <a:pt x="260176" y="34159"/>
                  </a:lnTo>
                  <a:lnTo>
                    <a:pt x="259656" y="34531"/>
                  </a:lnTo>
                  <a:lnTo>
                    <a:pt x="260231" y="34391"/>
                  </a:lnTo>
                  <a:lnTo>
                    <a:pt x="265973" y="34391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8" y="34159"/>
                  </a:moveTo>
                  <a:lnTo>
                    <a:pt x="299573" y="34159"/>
                  </a:lnTo>
                  <a:lnTo>
                    <a:pt x="299053" y="34531"/>
                  </a:lnTo>
                  <a:lnTo>
                    <a:pt x="299628" y="34391"/>
                  </a:lnTo>
                  <a:lnTo>
                    <a:pt x="305370" y="34391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865" y="34049"/>
                  </a:moveTo>
                  <a:lnTo>
                    <a:pt x="220016" y="34463"/>
                  </a:lnTo>
                  <a:lnTo>
                    <a:pt x="219865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113" y="34463"/>
                  </a:lnTo>
                  <a:lnTo>
                    <a:pt x="220237" y="34159"/>
                  </a:lnTo>
                  <a:close/>
                </a:path>
                <a:path w="335279" h="265430">
                  <a:moveTo>
                    <a:pt x="259262" y="34049"/>
                  </a:moveTo>
                  <a:lnTo>
                    <a:pt x="259412" y="34463"/>
                  </a:lnTo>
                  <a:lnTo>
                    <a:pt x="259262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510" y="34463"/>
                  </a:lnTo>
                  <a:lnTo>
                    <a:pt x="259634" y="3415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907" y="34464"/>
                  </a:lnTo>
                  <a:lnTo>
                    <a:pt x="299031" y="34159"/>
                  </a:lnTo>
                  <a:close/>
                </a:path>
                <a:path w="335279" h="265430">
                  <a:moveTo>
                    <a:pt x="298426" y="34087"/>
                  </a:moveTo>
                  <a:lnTo>
                    <a:pt x="298630" y="34386"/>
                  </a:lnTo>
                  <a:lnTo>
                    <a:pt x="298426" y="34087"/>
                  </a:lnTo>
                  <a:close/>
                </a:path>
                <a:path w="335279" h="265430">
                  <a:moveTo>
                    <a:pt x="219891" y="34159"/>
                  </a:moveTo>
                  <a:lnTo>
                    <a:pt x="219643" y="34159"/>
                  </a:lnTo>
                  <a:lnTo>
                    <a:pt x="219844" y="34359"/>
                  </a:lnTo>
                  <a:lnTo>
                    <a:pt x="219891" y="34159"/>
                  </a:lnTo>
                  <a:close/>
                </a:path>
                <a:path w="335279" h="265430">
                  <a:moveTo>
                    <a:pt x="226559" y="34049"/>
                  </a:moveTo>
                  <a:lnTo>
                    <a:pt x="220264" y="34049"/>
                  </a:lnTo>
                  <a:lnTo>
                    <a:pt x="220171" y="34437"/>
                  </a:lnTo>
                  <a:lnTo>
                    <a:pt x="220485" y="34159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288" y="34159"/>
                  </a:moveTo>
                  <a:lnTo>
                    <a:pt x="259040" y="34159"/>
                  </a:lnTo>
                  <a:lnTo>
                    <a:pt x="259241" y="34359"/>
                  </a:lnTo>
                  <a:lnTo>
                    <a:pt x="259288" y="34159"/>
                  </a:lnTo>
                  <a:close/>
                </a:path>
                <a:path w="335279" h="265430">
                  <a:moveTo>
                    <a:pt x="265955" y="34049"/>
                  </a:moveTo>
                  <a:lnTo>
                    <a:pt x="259661" y="34049"/>
                  </a:lnTo>
                  <a:lnTo>
                    <a:pt x="259568" y="34437"/>
                  </a:lnTo>
                  <a:lnTo>
                    <a:pt x="259882" y="34159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2" y="34049"/>
                  </a:moveTo>
                  <a:lnTo>
                    <a:pt x="299058" y="34049"/>
                  </a:lnTo>
                  <a:lnTo>
                    <a:pt x="298965" y="34437"/>
                  </a:lnTo>
                  <a:lnTo>
                    <a:pt x="299279" y="34159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485" y="34159"/>
                  </a:moveTo>
                  <a:lnTo>
                    <a:pt x="220236" y="34407"/>
                  </a:lnTo>
                  <a:lnTo>
                    <a:pt x="220485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59882" y="34159"/>
                  </a:moveTo>
                  <a:lnTo>
                    <a:pt x="259633" y="34407"/>
                  </a:lnTo>
                  <a:lnTo>
                    <a:pt x="259882" y="34159"/>
                  </a:lnTo>
                  <a:close/>
                </a:path>
                <a:path w="335279" h="265430">
                  <a:moveTo>
                    <a:pt x="299279" y="34159"/>
                  </a:moveTo>
                  <a:lnTo>
                    <a:pt x="299030" y="34407"/>
                  </a:lnTo>
                  <a:lnTo>
                    <a:pt x="299279" y="34159"/>
                  </a:lnTo>
                  <a:close/>
                </a:path>
                <a:path w="335279" h="265430">
                  <a:moveTo>
                    <a:pt x="298668" y="34087"/>
                  </a:moveTo>
                  <a:lnTo>
                    <a:pt x="298426" y="34087"/>
                  </a:lnTo>
                  <a:lnTo>
                    <a:pt x="298744" y="34407"/>
                  </a:lnTo>
                  <a:lnTo>
                    <a:pt x="298668" y="34087"/>
                  </a:lnTo>
                  <a:close/>
                </a:path>
                <a:path w="335279" h="265430">
                  <a:moveTo>
                    <a:pt x="298830" y="34049"/>
                  </a:moveTo>
                  <a:lnTo>
                    <a:pt x="298659" y="34049"/>
                  </a:lnTo>
                  <a:lnTo>
                    <a:pt x="298813" y="34397"/>
                  </a:lnTo>
                  <a:lnTo>
                    <a:pt x="298830" y="34049"/>
                  </a:lnTo>
                  <a:close/>
                </a:path>
                <a:path w="335279" h="265430">
                  <a:moveTo>
                    <a:pt x="298498" y="34192"/>
                  </a:moveTo>
                  <a:lnTo>
                    <a:pt x="298193" y="34192"/>
                  </a:lnTo>
                  <a:lnTo>
                    <a:pt x="298632" y="34389"/>
                  </a:lnTo>
                  <a:lnTo>
                    <a:pt x="298498" y="34192"/>
                  </a:lnTo>
                  <a:close/>
                </a:path>
                <a:path w="335279" h="265430">
                  <a:moveTo>
                    <a:pt x="220037" y="34049"/>
                  </a:moveTo>
                  <a:lnTo>
                    <a:pt x="219865" y="34049"/>
                  </a:lnTo>
                  <a:lnTo>
                    <a:pt x="220019" y="34386"/>
                  </a:lnTo>
                  <a:lnTo>
                    <a:pt x="220037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092" y="34049"/>
                  </a:lnTo>
                  <a:lnTo>
                    <a:pt x="220109" y="34386"/>
                  </a:lnTo>
                  <a:lnTo>
                    <a:pt x="220264" y="34049"/>
                  </a:lnTo>
                  <a:close/>
                </a:path>
                <a:path w="335279" h="265430">
                  <a:moveTo>
                    <a:pt x="259433" y="34049"/>
                  </a:moveTo>
                  <a:lnTo>
                    <a:pt x="259262" y="34049"/>
                  </a:lnTo>
                  <a:lnTo>
                    <a:pt x="259416" y="34386"/>
                  </a:lnTo>
                  <a:lnTo>
                    <a:pt x="259433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489" y="34049"/>
                  </a:lnTo>
                  <a:lnTo>
                    <a:pt x="259506" y="34386"/>
                  </a:lnTo>
                  <a:lnTo>
                    <a:pt x="259661" y="3404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886" y="34049"/>
                  </a:lnTo>
                  <a:lnTo>
                    <a:pt x="298903" y="34386"/>
                  </a:lnTo>
                  <a:lnTo>
                    <a:pt x="299058" y="3404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349" y="34159"/>
                  </a:ln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485" y="34159"/>
                  </a:lnTo>
                  <a:lnTo>
                    <a:pt x="220341" y="34359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8746" y="34159"/>
                  </a:ln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882" y="34159"/>
                  </a:lnTo>
                  <a:lnTo>
                    <a:pt x="259738" y="34359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279" y="34159"/>
                  </a:lnTo>
                  <a:lnTo>
                    <a:pt x="299135" y="34359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20092" y="34049"/>
                  </a:moveTo>
                  <a:lnTo>
                    <a:pt x="220064" y="34256"/>
                  </a:lnTo>
                  <a:lnTo>
                    <a:pt x="220092" y="34049"/>
                  </a:lnTo>
                  <a:close/>
                </a:path>
                <a:path w="335279" h="265430">
                  <a:moveTo>
                    <a:pt x="259489" y="34049"/>
                  </a:moveTo>
                  <a:lnTo>
                    <a:pt x="259461" y="34256"/>
                  </a:lnTo>
                  <a:lnTo>
                    <a:pt x="259489" y="34049"/>
                  </a:lnTo>
                  <a:close/>
                </a:path>
                <a:path w="335279" h="265430">
                  <a:moveTo>
                    <a:pt x="298886" y="34049"/>
                  </a:moveTo>
                  <a:lnTo>
                    <a:pt x="298858" y="34256"/>
                  </a:lnTo>
                  <a:lnTo>
                    <a:pt x="298886" y="34049"/>
                  </a:lnTo>
                  <a:close/>
                </a:path>
                <a:path w="335279" h="265430">
                  <a:moveTo>
                    <a:pt x="328320" y="3416"/>
                  </a:moveTo>
                  <a:lnTo>
                    <a:pt x="328403" y="15338"/>
                  </a:lnTo>
                  <a:lnTo>
                    <a:pt x="334975" y="15316"/>
                  </a:lnTo>
                  <a:lnTo>
                    <a:pt x="334914" y="6667"/>
                  </a:lnTo>
                  <a:lnTo>
                    <a:pt x="331606" y="6667"/>
                  </a:lnTo>
                  <a:lnTo>
                    <a:pt x="328320" y="3416"/>
                  </a:lnTo>
                  <a:close/>
                </a:path>
                <a:path w="335279" h="265430">
                  <a:moveTo>
                    <a:pt x="334791" y="3273"/>
                  </a:moveTo>
                  <a:lnTo>
                    <a:pt x="6623" y="3272"/>
                  </a:lnTo>
                  <a:lnTo>
                    <a:pt x="6623" y="6568"/>
                  </a:lnTo>
                  <a:lnTo>
                    <a:pt x="18481" y="6667"/>
                  </a:lnTo>
                  <a:lnTo>
                    <a:pt x="328342" y="6667"/>
                  </a:lnTo>
                  <a:lnTo>
                    <a:pt x="328320" y="3416"/>
                  </a:lnTo>
                  <a:lnTo>
                    <a:pt x="334892" y="3416"/>
                  </a:lnTo>
                  <a:lnTo>
                    <a:pt x="334791" y="3273"/>
                  </a:lnTo>
                  <a:close/>
                </a:path>
                <a:path w="335279" h="265430">
                  <a:moveTo>
                    <a:pt x="334892" y="3416"/>
                  </a:moveTo>
                  <a:lnTo>
                    <a:pt x="328320" y="3416"/>
                  </a:lnTo>
                  <a:lnTo>
                    <a:pt x="331606" y="6667"/>
                  </a:lnTo>
                  <a:lnTo>
                    <a:pt x="334914" y="6667"/>
                  </a:lnTo>
                  <a:lnTo>
                    <a:pt x="334892" y="3416"/>
                  </a:lnTo>
                  <a:close/>
                </a:path>
                <a:path w="335279" h="265430">
                  <a:moveTo>
                    <a:pt x="6623" y="3272"/>
                  </a:moveTo>
                  <a:lnTo>
                    <a:pt x="3313" y="6540"/>
                  </a:lnTo>
                  <a:lnTo>
                    <a:pt x="6623" y="6568"/>
                  </a:lnTo>
                  <a:lnTo>
                    <a:pt x="6623" y="32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7819" y="2340436"/>
              <a:ext cx="144475" cy="1439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75125" y="2376423"/>
              <a:ext cx="93980" cy="85090"/>
            </a:xfrm>
            <a:custGeom>
              <a:avLst/>
              <a:gdLst/>
              <a:ahLst/>
              <a:cxnLst/>
              <a:rect l="l" t="t" r="r" b="b"/>
              <a:pathLst>
                <a:path w="93979" h="85089">
                  <a:moveTo>
                    <a:pt x="93586" y="78498"/>
                  </a:moveTo>
                  <a:lnTo>
                    <a:pt x="0" y="78498"/>
                  </a:lnTo>
                  <a:lnTo>
                    <a:pt x="0" y="85039"/>
                  </a:lnTo>
                  <a:lnTo>
                    <a:pt x="93586" y="85039"/>
                  </a:lnTo>
                  <a:lnTo>
                    <a:pt x="93586" y="78498"/>
                  </a:lnTo>
                  <a:close/>
                </a:path>
                <a:path w="93979" h="85089">
                  <a:moveTo>
                    <a:pt x="93586" y="52336"/>
                  </a:moveTo>
                  <a:lnTo>
                    <a:pt x="0" y="52336"/>
                  </a:lnTo>
                  <a:lnTo>
                    <a:pt x="0" y="58877"/>
                  </a:lnTo>
                  <a:lnTo>
                    <a:pt x="93586" y="58877"/>
                  </a:lnTo>
                  <a:lnTo>
                    <a:pt x="93586" y="52336"/>
                  </a:lnTo>
                  <a:close/>
                </a:path>
                <a:path w="93979" h="85089">
                  <a:moveTo>
                    <a:pt x="93586" y="26162"/>
                  </a:moveTo>
                  <a:lnTo>
                    <a:pt x="0" y="26162"/>
                  </a:lnTo>
                  <a:lnTo>
                    <a:pt x="0" y="32702"/>
                  </a:lnTo>
                  <a:lnTo>
                    <a:pt x="93586" y="32702"/>
                  </a:lnTo>
                  <a:lnTo>
                    <a:pt x="93586" y="26162"/>
                  </a:lnTo>
                  <a:close/>
                </a:path>
                <a:path w="93979" h="85089">
                  <a:moveTo>
                    <a:pt x="93586" y="0"/>
                  </a:moveTo>
                  <a:lnTo>
                    <a:pt x="0" y="0"/>
                  </a:lnTo>
                  <a:lnTo>
                    <a:pt x="0" y="6540"/>
                  </a:lnTo>
                  <a:lnTo>
                    <a:pt x="93586" y="6540"/>
                  </a:lnTo>
                  <a:lnTo>
                    <a:pt x="9358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5367" y="2871215"/>
              <a:ext cx="573024" cy="5867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03219" y="3290061"/>
            <a:ext cx="41655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v</a:t>
            </a: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t H</a:t>
            </a:r>
            <a:r>
              <a:rPr sz="600" spc="-5" dirty="0">
                <a:latin typeface="Segoe UI Semibold"/>
                <a:cs typeface="Segoe UI Semibold"/>
              </a:rPr>
              <a:t>u</a:t>
            </a:r>
            <a:r>
              <a:rPr sz="600" dirty="0">
                <a:latin typeface="Segoe UI Semibold"/>
                <a:cs typeface="Segoe UI Semibold"/>
              </a:rPr>
              <a:t>bs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5476" y="3398520"/>
            <a:ext cx="574547" cy="58674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15260" y="3817111"/>
            <a:ext cx="474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Blob</a:t>
            </a:r>
            <a:r>
              <a:rPr sz="600" spc="-35" dirty="0">
                <a:latin typeface="Segoe UI Semibold"/>
                <a:cs typeface="Segoe UI Semibold"/>
              </a:rPr>
              <a:t> </a:t>
            </a:r>
            <a:r>
              <a:rPr sz="600" spc="-5" dirty="0">
                <a:latin typeface="Segoe UI Semibold"/>
                <a:cs typeface="Segoe UI Semibold"/>
              </a:rPr>
              <a:t>Storage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82302" y="2977895"/>
            <a:ext cx="1353820" cy="426720"/>
            <a:chOff x="982302" y="2977895"/>
            <a:chExt cx="1353820" cy="426720"/>
          </a:xfrm>
        </p:grpSpPr>
        <p:sp>
          <p:nvSpPr>
            <p:cNvPr id="49" name="object 49"/>
            <p:cNvSpPr/>
            <p:nvPr/>
          </p:nvSpPr>
          <p:spPr>
            <a:xfrm>
              <a:off x="1994915" y="2980575"/>
              <a:ext cx="341630" cy="391795"/>
            </a:xfrm>
            <a:custGeom>
              <a:avLst/>
              <a:gdLst/>
              <a:ahLst/>
              <a:cxnLst/>
              <a:rect l="l" t="t" r="r" b="b"/>
              <a:pathLst>
                <a:path w="341630" h="391795">
                  <a:moveTo>
                    <a:pt x="226813" y="52178"/>
                  </a:moveTo>
                  <a:lnTo>
                    <a:pt x="54699" y="52178"/>
                  </a:lnTo>
                  <a:lnTo>
                    <a:pt x="49484" y="57390"/>
                  </a:lnTo>
                  <a:lnTo>
                    <a:pt x="49484" y="386109"/>
                  </a:lnTo>
                  <a:lnTo>
                    <a:pt x="54699" y="391328"/>
                  </a:lnTo>
                  <a:lnTo>
                    <a:pt x="333729" y="391328"/>
                  </a:lnTo>
                  <a:lnTo>
                    <a:pt x="338939" y="386110"/>
                  </a:lnTo>
                  <a:lnTo>
                    <a:pt x="59915" y="386109"/>
                  </a:lnTo>
                  <a:lnTo>
                    <a:pt x="54699" y="380893"/>
                  </a:lnTo>
                  <a:lnTo>
                    <a:pt x="59915" y="380893"/>
                  </a:lnTo>
                  <a:lnTo>
                    <a:pt x="59915" y="62611"/>
                  </a:lnTo>
                  <a:lnTo>
                    <a:pt x="54699" y="62611"/>
                  </a:lnTo>
                  <a:lnTo>
                    <a:pt x="59915" y="57390"/>
                  </a:lnTo>
                  <a:lnTo>
                    <a:pt x="226813" y="57390"/>
                  </a:lnTo>
                  <a:lnTo>
                    <a:pt x="226813" y="52178"/>
                  </a:lnTo>
                  <a:close/>
                </a:path>
                <a:path w="341630" h="391795">
                  <a:moveTo>
                    <a:pt x="59915" y="380893"/>
                  </a:moveTo>
                  <a:lnTo>
                    <a:pt x="54699" y="380893"/>
                  </a:lnTo>
                  <a:lnTo>
                    <a:pt x="59915" y="386109"/>
                  </a:lnTo>
                  <a:lnTo>
                    <a:pt x="59915" y="380893"/>
                  </a:lnTo>
                  <a:close/>
                </a:path>
                <a:path w="341630" h="391795">
                  <a:moveTo>
                    <a:pt x="328510" y="380893"/>
                  </a:moveTo>
                  <a:lnTo>
                    <a:pt x="59915" y="380893"/>
                  </a:lnTo>
                  <a:lnTo>
                    <a:pt x="59915" y="386109"/>
                  </a:lnTo>
                  <a:lnTo>
                    <a:pt x="328510" y="386110"/>
                  </a:lnTo>
                  <a:lnTo>
                    <a:pt x="328510" y="380893"/>
                  </a:lnTo>
                  <a:close/>
                </a:path>
                <a:path w="341630" h="391795">
                  <a:moveTo>
                    <a:pt x="328509" y="161297"/>
                  </a:moveTo>
                  <a:lnTo>
                    <a:pt x="328510" y="386110"/>
                  </a:lnTo>
                  <a:lnTo>
                    <a:pt x="333729" y="380893"/>
                  </a:lnTo>
                  <a:lnTo>
                    <a:pt x="338939" y="380893"/>
                  </a:lnTo>
                  <a:lnTo>
                    <a:pt x="338939" y="166519"/>
                  </a:lnTo>
                  <a:lnTo>
                    <a:pt x="333729" y="166519"/>
                  </a:lnTo>
                  <a:lnTo>
                    <a:pt x="328509" y="161297"/>
                  </a:lnTo>
                  <a:close/>
                </a:path>
                <a:path w="341630" h="391795">
                  <a:moveTo>
                    <a:pt x="338939" y="380893"/>
                  </a:moveTo>
                  <a:lnTo>
                    <a:pt x="333729" y="380893"/>
                  </a:lnTo>
                  <a:lnTo>
                    <a:pt x="328510" y="386110"/>
                  </a:lnTo>
                  <a:lnTo>
                    <a:pt x="338939" y="386110"/>
                  </a:lnTo>
                  <a:lnTo>
                    <a:pt x="338939" y="380893"/>
                  </a:lnTo>
                  <a:close/>
                </a:path>
                <a:path w="341630" h="391795">
                  <a:moveTo>
                    <a:pt x="284178" y="0"/>
                  </a:moveTo>
                  <a:lnTo>
                    <a:pt x="2545" y="0"/>
                  </a:lnTo>
                  <a:lnTo>
                    <a:pt x="0" y="2543"/>
                  </a:lnTo>
                  <a:lnTo>
                    <a:pt x="0" y="339213"/>
                  </a:lnTo>
                  <a:lnTo>
                    <a:pt x="2545" y="341759"/>
                  </a:lnTo>
                  <a:lnTo>
                    <a:pt x="49484" y="341759"/>
                  </a:lnTo>
                  <a:lnTo>
                    <a:pt x="49484" y="336541"/>
                  </a:lnTo>
                  <a:lnTo>
                    <a:pt x="7760" y="336541"/>
                  </a:lnTo>
                  <a:lnTo>
                    <a:pt x="2545" y="331323"/>
                  </a:lnTo>
                  <a:lnTo>
                    <a:pt x="7760" y="331323"/>
                  </a:lnTo>
                  <a:lnTo>
                    <a:pt x="7760" y="10433"/>
                  </a:lnTo>
                  <a:lnTo>
                    <a:pt x="2545" y="10433"/>
                  </a:lnTo>
                  <a:lnTo>
                    <a:pt x="7760" y="5212"/>
                  </a:lnTo>
                  <a:lnTo>
                    <a:pt x="289397" y="5212"/>
                  </a:lnTo>
                  <a:lnTo>
                    <a:pt x="284178" y="0"/>
                  </a:lnTo>
                  <a:close/>
                </a:path>
                <a:path w="341630" h="391795">
                  <a:moveTo>
                    <a:pt x="7760" y="331323"/>
                  </a:moveTo>
                  <a:lnTo>
                    <a:pt x="2545" y="331323"/>
                  </a:lnTo>
                  <a:lnTo>
                    <a:pt x="7760" y="336541"/>
                  </a:lnTo>
                  <a:lnTo>
                    <a:pt x="7760" y="331323"/>
                  </a:lnTo>
                  <a:close/>
                </a:path>
                <a:path w="341630" h="391795">
                  <a:moveTo>
                    <a:pt x="49484" y="331323"/>
                  </a:moveTo>
                  <a:lnTo>
                    <a:pt x="7760" y="331323"/>
                  </a:lnTo>
                  <a:lnTo>
                    <a:pt x="7760" y="336541"/>
                  </a:lnTo>
                  <a:lnTo>
                    <a:pt x="49484" y="336541"/>
                  </a:lnTo>
                  <a:lnTo>
                    <a:pt x="49484" y="331323"/>
                  </a:lnTo>
                  <a:close/>
                </a:path>
                <a:path w="341630" h="391795">
                  <a:moveTo>
                    <a:pt x="276354" y="255668"/>
                  </a:moveTo>
                  <a:lnTo>
                    <a:pt x="88600" y="255668"/>
                  </a:lnTo>
                  <a:lnTo>
                    <a:pt x="88600" y="266102"/>
                  </a:lnTo>
                  <a:lnTo>
                    <a:pt x="276354" y="266102"/>
                  </a:lnTo>
                  <a:lnTo>
                    <a:pt x="276354" y="255668"/>
                  </a:lnTo>
                  <a:close/>
                </a:path>
                <a:path w="341630" h="391795">
                  <a:moveTo>
                    <a:pt x="276354" y="203490"/>
                  </a:moveTo>
                  <a:lnTo>
                    <a:pt x="88600" y="203490"/>
                  </a:lnTo>
                  <a:lnTo>
                    <a:pt x="88600" y="213924"/>
                  </a:lnTo>
                  <a:lnTo>
                    <a:pt x="276354" y="213924"/>
                  </a:lnTo>
                  <a:lnTo>
                    <a:pt x="276354" y="203490"/>
                  </a:lnTo>
                  <a:close/>
                </a:path>
                <a:path w="341630" h="391795">
                  <a:moveTo>
                    <a:pt x="335885" y="153919"/>
                  </a:moveTo>
                  <a:lnTo>
                    <a:pt x="328509" y="153919"/>
                  </a:lnTo>
                  <a:lnTo>
                    <a:pt x="328518" y="161306"/>
                  </a:lnTo>
                  <a:lnTo>
                    <a:pt x="333729" y="166519"/>
                  </a:lnTo>
                  <a:lnTo>
                    <a:pt x="338939" y="161306"/>
                  </a:lnTo>
                  <a:lnTo>
                    <a:pt x="338939" y="156974"/>
                  </a:lnTo>
                  <a:lnTo>
                    <a:pt x="335885" y="153919"/>
                  </a:lnTo>
                  <a:close/>
                </a:path>
                <a:path w="341630" h="391795">
                  <a:moveTo>
                    <a:pt x="338939" y="161306"/>
                  </a:moveTo>
                  <a:lnTo>
                    <a:pt x="333729" y="166519"/>
                  </a:lnTo>
                  <a:lnTo>
                    <a:pt x="338939" y="166519"/>
                  </a:lnTo>
                  <a:lnTo>
                    <a:pt x="338939" y="161306"/>
                  </a:lnTo>
                  <a:close/>
                </a:path>
                <a:path w="341630" h="391795">
                  <a:moveTo>
                    <a:pt x="200735" y="153919"/>
                  </a:moveTo>
                  <a:lnTo>
                    <a:pt x="88600" y="153918"/>
                  </a:lnTo>
                  <a:lnTo>
                    <a:pt x="88600" y="164352"/>
                  </a:lnTo>
                  <a:lnTo>
                    <a:pt x="200735" y="164352"/>
                  </a:lnTo>
                  <a:lnTo>
                    <a:pt x="200735" y="153919"/>
                  </a:lnTo>
                  <a:close/>
                </a:path>
                <a:path w="341630" h="391795">
                  <a:moveTo>
                    <a:pt x="232023" y="52178"/>
                  </a:moveTo>
                  <a:lnTo>
                    <a:pt x="226813" y="52178"/>
                  </a:lnTo>
                  <a:lnTo>
                    <a:pt x="226813" y="159140"/>
                  </a:lnTo>
                  <a:lnTo>
                    <a:pt x="232023" y="164352"/>
                  </a:lnTo>
                  <a:lnTo>
                    <a:pt x="328509" y="164353"/>
                  </a:lnTo>
                  <a:lnTo>
                    <a:pt x="328509" y="161297"/>
                  </a:lnTo>
                  <a:lnTo>
                    <a:pt x="326353" y="159140"/>
                  </a:lnTo>
                  <a:lnTo>
                    <a:pt x="237242" y="159140"/>
                  </a:lnTo>
                  <a:lnTo>
                    <a:pt x="232023" y="153919"/>
                  </a:lnTo>
                  <a:lnTo>
                    <a:pt x="237242" y="153919"/>
                  </a:lnTo>
                  <a:lnTo>
                    <a:pt x="237242" y="69990"/>
                  </a:lnTo>
                  <a:lnTo>
                    <a:pt x="228335" y="61079"/>
                  </a:lnTo>
                  <a:lnTo>
                    <a:pt x="237242" y="61079"/>
                  </a:lnTo>
                  <a:lnTo>
                    <a:pt x="237242" y="55233"/>
                  </a:lnTo>
                  <a:lnTo>
                    <a:pt x="235711" y="53701"/>
                  </a:lnTo>
                  <a:lnTo>
                    <a:pt x="232023" y="52178"/>
                  </a:lnTo>
                  <a:close/>
                </a:path>
                <a:path w="341630" h="391795">
                  <a:moveTo>
                    <a:pt x="338939" y="156974"/>
                  </a:moveTo>
                  <a:lnTo>
                    <a:pt x="338939" y="161306"/>
                  </a:lnTo>
                  <a:lnTo>
                    <a:pt x="341104" y="159140"/>
                  </a:lnTo>
                  <a:lnTo>
                    <a:pt x="338939" y="156974"/>
                  </a:lnTo>
                  <a:close/>
                </a:path>
                <a:path w="341630" h="391795">
                  <a:moveTo>
                    <a:pt x="278968" y="96977"/>
                  </a:moveTo>
                  <a:lnTo>
                    <a:pt x="278968" y="111734"/>
                  </a:lnTo>
                  <a:lnTo>
                    <a:pt x="328509" y="161297"/>
                  </a:lnTo>
                  <a:lnTo>
                    <a:pt x="328509" y="153919"/>
                  </a:lnTo>
                  <a:lnTo>
                    <a:pt x="335885" y="153919"/>
                  </a:lnTo>
                  <a:lnTo>
                    <a:pt x="294168" y="112183"/>
                  </a:lnTo>
                  <a:lnTo>
                    <a:pt x="289397" y="112183"/>
                  </a:lnTo>
                  <a:lnTo>
                    <a:pt x="289397" y="107411"/>
                  </a:lnTo>
                  <a:lnTo>
                    <a:pt x="278968" y="96977"/>
                  </a:lnTo>
                  <a:close/>
                </a:path>
                <a:path w="341630" h="391795">
                  <a:moveTo>
                    <a:pt x="237242" y="153919"/>
                  </a:moveTo>
                  <a:lnTo>
                    <a:pt x="232023" y="153919"/>
                  </a:lnTo>
                  <a:lnTo>
                    <a:pt x="237242" y="159140"/>
                  </a:lnTo>
                  <a:lnTo>
                    <a:pt x="237242" y="153919"/>
                  </a:lnTo>
                  <a:close/>
                </a:path>
                <a:path w="341630" h="391795">
                  <a:moveTo>
                    <a:pt x="321134" y="153919"/>
                  </a:moveTo>
                  <a:lnTo>
                    <a:pt x="237242" y="153919"/>
                  </a:lnTo>
                  <a:lnTo>
                    <a:pt x="237242" y="159140"/>
                  </a:lnTo>
                  <a:lnTo>
                    <a:pt x="326353" y="159140"/>
                  </a:lnTo>
                  <a:lnTo>
                    <a:pt x="321134" y="153919"/>
                  </a:lnTo>
                  <a:close/>
                </a:path>
                <a:path w="341630" h="391795">
                  <a:moveTo>
                    <a:pt x="338939" y="153919"/>
                  </a:moveTo>
                  <a:lnTo>
                    <a:pt x="335885" y="153919"/>
                  </a:lnTo>
                  <a:lnTo>
                    <a:pt x="338939" y="156974"/>
                  </a:lnTo>
                  <a:lnTo>
                    <a:pt x="338939" y="153919"/>
                  </a:lnTo>
                  <a:close/>
                </a:path>
                <a:path w="341630" h="391795">
                  <a:moveTo>
                    <a:pt x="200735" y="101741"/>
                  </a:moveTo>
                  <a:lnTo>
                    <a:pt x="88600" y="101740"/>
                  </a:lnTo>
                  <a:lnTo>
                    <a:pt x="88600" y="112183"/>
                  </a:lnTo>
                  <a:lnTo>
                    <a:pt x="200735" y="112183"/>
                  </a:lnTo>
                  <a:lnTo>
                    <a:pt x="200735" y="101741"/>
                  </a:lnTo>
                  <a:close/>
                </a:path>
                <a:path w="341630" h="391795">
                  <a:moveTo>
                    <a:pt x="278968" y="111734"/>
                  </a:moveTo>
                  <a:lnTo>
                    <a:pt x="278968" y="112183"/>
                  </a:lnTo>
                  <a:lnTo>
                    <a:pt x="279417" y="112183"/>
                  </a:lnTo>
                  <a:lnTo>
                    <a:pt x="278968" y="111734"/>
                  </a:lnTo>
                  <a:close/>
                </a:path>
                <a:path w="341630" h="391795">
                  <a:moveTo>
                    <a:pt x="289397" y="107411"/>
                  </a:moveTo>
                  <a:lnTo>
                    <a:pt x="289397" y="112183"/>
                  </a:lnTo>
                  <a:lnTo>
                    <a:pt x="294168" y="112183"/>
                  </a:lnTo>
                  <a:lnTo>
                    <a:pt x="289397" y="107411"/>
                  </a:lnTo>
                  <a:close/>
                </a:path>
                <a:path w="341630" h="391795">
                  <a:moveTo>
                    <a:pt x="237242" y="55233"/>
                  </a:moveTo>
                  <a:lnTo>
                    <a:pt x="237242" y="69990"/>
                  </a:lnTo>
                  <a:lnTo>
                    <a:pt x="278968" y="111734"/>
                  </a:lnTo>
                  <a:lnTo>
                    <a:pt x="278968" y="96977"/>
                  </a:lnTo>
                  <a:lnTo>
                    <a:pt x="237242" y="55233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278968" y="96977"/>
                  </a:lnTo>
                  <a:lnTo>
                    <a:pt x="289397" y="107411"/>
                  </a:lnTo>
                  <a:lnTo>
                    <a:pt x="289397" y="10434"/>
                  </a:lnTo>
                  <a:lnTo>
                    <a:pt x="28417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28335" y="61079"/>
                  </a:moveTo>
                  <a:lnTo>
                    <a:pt x="237242" y="69990"/>
                  </a:lnTo>
                  <a:lnTo>
                    <a:pt x="237242" y="62612"/>
                  </a:lnTo>
                  <a:lnTo>
                    <a:pt x="232023" y="62612"/>
                  </a:lnTo>
                  <a:lnTo>
                    <a:pt x="228335" y="61079"/>
                  </a:lnTo>
                  <a:close/>
                </a:path>
                <a:path w="341630" h="391795">
                  <a:moveTo>
                    <a:pt x="59915" y="57390"/>
                  </a:moveTo>
                  <a:lnTo>
                    <a:pt x="54699" y="62611"/>
                  </a:lnTo>
                  <a:lnTo>
                    <a:pt x="59915" y="62611"/>
                  </a:lnTo>
                  <a:lnTo>
                    <a:pt x="59915" y="57390"/>
                  </a:lnTo>
                  <a:close/>
                </a:path>
                <a:path w="341630" h="391795">
                  <a:moveTo>
                    <a:pt x="226813" y="57390"/>
                  </a:moveTo>
                  <a:lnTo>
                    <a:pt x="59915" y="57390"/>
                  </a:lnTo>
                  <a:lnTo>
                    <a:pt x="59915" y="62611"/>
                  </a:lnTo>
                  <a:lnTo>
                    <a:pt x="226813" y="62612"/>
                  </a:lnTo>
                  <a:lnTo>
                    <a:pt x="226813" y="57390"/>
                  </a:lnTo>
                  <a:close/>
                </a:path>
                <a:path w="341630" h="391795">
                  <a:moveTo>
                    <a:pt x="237242" y="61079"/>
                  </a:moveTo>
                  <a:lnTo>
                    <a:pt x="228335" y="61079"/>
                  </a:lnTo>
                  <a:lnTo>
                    <a:pt x="232023" y="62612"/>
                  </a:lnTo>
                  <a:lnTo>
                    <a:pt x="237242" y="62612"/>
                  </a:lnTo>
                  <a:lnTo>
                    <a:pt x="237242" y="61079"/>
                  </a:lnTo>
                  <a:close/>
                </a:path>
                <a:path w="341630" h="391795">
                  <a:moveTo>
                    <a:pt x="237242" y="52178"/>
                  </a:moveTo>
                  <a:lnTo>
                    <a:pt x="232023" y="52178"/>
                  </a:lnTo>
                  <a:lnTo>
                    <a:pt x="235711" y="53701"/>
                  </a:lnTo>
                  <a:lnTo>
                    <a:pt x="237242" y="55233"/>
                  </a:lnTo>
                  <a:lnTo>
                    <a:pt x="237242" y="52178"/>
                  </a:lnTo>
                  <a:close/>
                </a:path>
                <a:path w="341630" h="391795">
                  <a:moveTo>
                    <a:pt x="7760" y="5212"/>
                  </a:moveTo>
                  <a:lnTo>
                    <a:pt x="2545" y="10433"/>
                  </a:lnTo>
                  <a:lnTo>
                    <a:pt x="7760" y="10433"/>
                  </a:lnTo>
                  <a:lnTo>
                    <a:pt x="7760" y="5212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7760" y="5212"/>
                  </a:lnTo>
                  <a:lnTo>
                    <a:pt x="7760" y="10433"/>
                  </a:lnTo>
                  <a:lnTo>
                    <a:pt x="27896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89397" y="5212"/>
                  </a:moveTo>
                  <a:lnTo>
                    <a:pt x="278968" y="5212"/>
                  </a:lnTo>
                  <a:lnTo>
                    <a:pt x="284178" y="10434"/>
                  </a:lnTo>
                  <a:lnTo>
                    <a:pt x="289397" y="10434"/>
                  </a:lnTo>
                  <a:lnTo>
                    <a:pt x="289397" y="521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2302" y="2977895"/>
              <a:ext cx="379306" cy="42672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2" name="object 5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649" y="89281"/>
              <a:ext cx="3216236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118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605" y="3509009"/>
            <a:ext cx="4780915" cy="2641600"/>
          </a:xfrm>
          <a:custGeom>
            <a:avLst/>
            <a:gdLst/>
            <a:ahLst/>
            <a:cxnLst/>
            <a:rect l="l" t="t" r="r" b="b"/>
            <a:pathLst>
              <a:path w="4780915" h="2641600">
                <a:moveTo>
                  <a:pt x="4018788" y="1159764"/>
                </a:moveTo>
                <a:lnTo>
                  <a:pt x="4018788" y="1147121"/>
                </a:lnTo>
                <a:lnTo>
                  <a:pt x="4018788" y="1133014"/>
                </a:lnTo>
                <a:lnTo>
                  <a:pt x="4018788" y="1118883"/>
                </a:lnTo>
                <a:lnTo>
                  <a:pt x="4018788" y="1106170"/>
                </a:lnTo>
                <a:lnTo>
                  <a:pt x="4017791" y="1062634"/>
                </a:lnTo>
                <a:lnTo>
                  <a:pt x="4014825" y="1019532"/>
                </a:lnTo>
                <a:lnTo>
                  <a:pt x="4009926" y="976895"/>
                </a:lnTo>
                <a:lnTo>
                  <a:pt x="4003130" y="934752"/>
                </a:lnTo>
                <a:lnTo>
                  <a:pt x="3994475" y="893134"/>
                </a:lnTo>
                <a:lnTo>
                  <a:pt x="3983995" y="852071"/>
                </a:lnTo>
                <a:lnTo>
                  <a:pt x="3971728" y="811594"/>
                </a:lnTo>
                <a:lnTo>
                  <a:pt x="3957710" y="771733"/>
                </a:lnTo>
                <a:lnTo>
                  <a:pt x="3941977" y="732519"/>
                </a:lnTo>
                <a:lnTo>
                  <a:pt x="3924566" y="693982"/>
                </a:lnTo>
                <a:lnTo>
                  <a:pt x="3905513" y="656152"/>
                </a:lnTo>
                <a:lnTo>
                  <a:pt x="3884855" y="619060"/>
                </a:lnTo>
                <a:lnTo>
                  <a:pt x="3862627" y="582735"/>
                </a:lnTo>
                <a:lnTo>
                  <a:pt x="3838866" y="547210"/>
                </a:lnTo>
                <a:lnTo>
                  <a:pt x="3813609" y="512513"/>
                </a:lnTo>
                <a:lnTo>
                  <a:pt x="3786892" y="478675"/>
                </a:lnTo>
                <a:lnTo>
                  <a:pt x="3758750" y="445726"/>
                </a:lnTo>
                <a:lnTo>
                  <a:pt x="3729222" y="413698"/>
                </a:lnTo>
                <a:lnTo>
                  <a:pt x="3698342" y="382620"/>
                </a:lnTo>
                <a:lnTo>
                  <a:pt x="3666148" y="352523"/>
                </a:lnTo>
                <a:lnTo>
                  <a:pt x="3632676" y="323437"/>
                </a:lnTo>
                <a:lnTo>
                  <a:pt x="3597961" y="295392"/>
                </a:lnTo>
                <a:lnTo>
                  <a:pt x="3562041" y="268419"/>
                </a:lnTo>
                <a:lnTo>
                  <a:pt x="3524952" y="242549"/>
                </a:lnTo>
                <a:lnTo>
                  <a:pt x="3486730" y="217811"/>
                </a:lnTo>
                <a:lnTo>
                  <a:pt x="3447412" y="194236"/>
                </a:lnTo>
                <a:lnTo>
                  <a:pt x="3407033" y="171854"/>
                </a:lnTo>
                <a:lnTo>
                  <a:pt x="3365631" y="150697"/>
                </a:lnTo>
                <a:lnTo>
                  <a:pt x="3323242" y="130793"/>
                </a:lnTo>
                <a:lnTo>
                  <a:pt x="3279901" y="112174"/>
                </a:lnTo>
                <a:lnTo>
                  <a:pt x="3235646" y="94870"/>
                </a:lnTo>
                <a:lnTo>
                  <a:pt x="3190513" y="78911"/>
                </a:lnTo>
                <a:lnTo>
                  <a:pt x="3144537" y="64328"/>
                </a:lnTo>
                <a:lnTo>
                  <a:pt x="3097757" y="51151"/>
                </a:lnTo>
                <a:lnTo>
                  <a:pt x="3050207" y="39411"/>
                </a:lnTo>
                <a:lnTo>
                  <a:pt x="3001924" y="29137"/>
                </a:lnTo>
                <a:lnTo>
                  <a:pt x="2952945" y="20360"/>
                </a:lnTo>
                <a:lnTo>
                  <a:pt x="2903306" y="13112"/>
                </a:lnTo>
                <a:lnTo>
                  <a:pt x="2853043" y="7421"/>
                </a:lnTo>
                <a:lnTo>
                  <a:pt x="2802193" y="3318"/>
                </a:lnTo>
                <a:lnTo>
                  <a:pt x="2750792" y="834"/>
                </a:lnTo>
                <a:lnTo>
                  <a:pt x="2698877" y="0"/>
                </a:lnTo>
                <a:lnTo>
                  <a:pt x="2644160" y="948"/>
                </a:lnTo>
                <a:lnTo>
                  <a:pt x="2590011" y="3768"/>
                </a:lnTo>
                <a:lnTo>
                  <a:pt x="2536473" y="8418"/>
                </a:lnTo>
                <a:lnTo>
                  <a:pt x="2483590" y="14860"/>
                </a:lnTo>
                <a:lnTo>
                  <a:pt x="2431405" y="23055"/>
                </a:lnTo>
                <a:lnTo>
                  <a:pt x="2379962" y="32961"/>
                </a:lnTo>
                <a:lnTo>
                  <a:pt x="2329303" y="44540"/>
                </a:lnTo>
                <a:lnTo>
                  <a:pt x="2279473" y="57752"/>
                </a:lnTo>
                <a:lnTo>
                  <a:pt x="2230515" y="72557"/>
                </a:lnTo>
                <a:lnTo>
                  <a:pt x="2182472" y="88916"/>
                </a:lnTo>
                <a:lnTo>
                  <a:pt x="2135388" y="106789"/>
                </a:lnTo>
                <a:lnTo>
                  <a:pt x="2089306" y="126136"/>
                </a:lnTo>
                <a:lnTo>
                  <a:pt x="2044270" y="146918"/>
                </a:lnTo>
                <a:lnTo>
                  <a:pt x="2000323" y="169095"/>
                </a:lnTo>
                <a:lnTo>
                  <a:pt x="1957508" y="192627"/>
                </a:lnTo>
                <a:lnTo>
                  <a:pt x="1915870" y="217475"/>
                </a:lnTo>
                <a:lnTo>
                  <a:pt x="1875451" y="243599"/>
                </a:lnTo>
                <a:lnTo>
                  <a:pt x="1836295" y="270960"/>
                </a:lnTo>
                <a:lnTo>
                  <a:pt x="1798445" y="299518"/>
                </a:lnTo>
                <a:lnTo>
                  <a:pt x="1761946" y="329232"/>
                </a:lnTo>
                <a:lnTo>
                  <a:pt x="1726839" y="360064"/>
                </a:lnTo>
                <a:lnTo>
                  <a:pt x="1693170" y="391975"/>
                </a:lnTo>
                <a:lnTo>
                  <a:pt x="1660980" y="424923"/>
                </a:lnTo>
                <a:lnTo>
                  <a:pt x="1630314" y="458870"/>
                </a:lnTo>
                <a:lnTo>
                  <a:pt x="1601216" y="493775"/>
                </a:lnTo>
                <a:lnTo>
                  <a:pt x="1553704" y="473647"/>
                </a:lnTo>
                <a:lnTo>
                  <a:pt x="1504620" y="456066"/>
                </a:lnTo>
                <a:lnTo>
                  <a:pt x="1454038" y="441234"/>
                </a:lnTo>
                <a:lnTo>
                  <a:pt x="1402035" y="429350"/>
                </a:lnTo>
                <a:lnTo>
                  <a:pt x="1348685" y="420614"/>
                </a:lnTo>
                <a:lnTo>
                  <a:pt x="1294065" y="415225"/>
                </a:lnTo>
                <a:lnTo>
                  <a:pt x="1238250" y="413384"/>
                </a:lnTo>
                <a:lnTo>
                  <a:pt x="1185849" y="414790"/>
                </a:lnTo>
                <a:lnTo>
                  <a:pt x="1134530" y="418966"/>
                </a:lnTo>
                <a:lnTo>
                  <a:pt x="1084368" y="425849"/>
                </a:lnTo>
                <a:lnTo>
                  <a:pt x="1035438" y="435380"/>
                </a:lnTo>
                <a:lnTo>
                  <a:pt x="987816" y="447495"/>
                </a:lnTo>
                <a:lnTo>
                  <a:pt x="941578" y="462134"/>
                </a:lnTo>
                <a:lnTo>
                  <a:pt x="896797" y="479234"/>
                </a:lnTo>
                <a:lnTo>
                  <a:pt x="853549" y="498734"/>
                </a:lnTo>
                <a:lnTo>
                  <a:pt x="811910" y="520572"/>
                </a:lnTo>
                <a:lnTo>
                  <a:pt x="767089" y="547590"/>
                </a:lnTo>
                <a:lnTo>
                  <a:pt x="724830" y="577315"/>
                </a:lnTo>
                <a:lnTo>
                  <a:pt x="685285" y="609602"/>
                </a:lnTo>
                <a:lnTo>
                  <a:pt x="648600" y="644304"/>
                </a:lnTo>
                <a:lnTo>
                  <a:pt x="614925" y="681274"/>
                </a:lnTo>
                <a:lnTo>
                  <a:pt x="584409" y="720367"/>
                </a:lnTo>
                <a:lnTo>
                  <a:pt x="557200" y="761436"/>
                </a:lnTo>
                <a:lnTo>
                  <a:pt x="533447" y="804334"/>
                </a:lnTo>
                <a:lnTo>
                  <a:pt x="513299" y="848915"/>
                </a:lnTo>
                <a:lnTo>
                  <a:pt x="496904" y="895033"/>
                </a:lnTo>
                <a:lnTo>
                  <a:pt x="484412" y="942542"/>
                </a:lnTo>
                <a:lnTo>
                  <a:pt x="475970" y="991295"/>
                </a:lnTo>
                <a:lnTo>
                  <a:pt x="471728" y="1041145"/>
                </a:lnTo>
                <a:lnTo>
                  <a:pt x="428092" y="1066283"/>
                </a:lnTo>
                <a:lnTo>
                  <a:pt x="386051" y="1093317"/>
                </a:lnTo>
                <a:lnTo>
                  <a:pt x="345693" y="1122170"/>
                </a:lnTo>
                <a:lnTo>
                  <a:pt x="307105" y="1152766"/>
                </a:lnTo>
                <a:lnTo>
                  <a:pt x="270373" y="1185026"/>
                </a:lnTo>
                <a:lnTo>
                  <a:pt x="235586" y="1218875"/>
                </a:lnTo>
                <a:lnTo>
                  <a:pt x="202831" y="1254235"/>
                </a:lnTo>
                <a:lnTo>
                  <a:pt x="172194" y="1291029"/>
                </a:lnTo>
                <a:lnTo>
                  <a:pt x="143764" y="1329180"/>
                </a:lnTo>
                <a:lnTo>
                  <a:pt x="117627" y="1368610"/>
                </a:lnTo>
                <a:lnTo>
                  <a:pt x="93870" y="1409243"/>
                </a:lnTo>
                <a:lnTo>
                  <a:pt x="72582" y="1451001"/>
                </a:lnTo>
                <a:lnTo>
                  <a:pt x="53849" y="1493808"/>
                </a:lnTo>
                <a:lnTo>
                  <a:pt x="37759" y="1537586"/>
                </a:lnTo>
                <a:lnTo>
                  <a:pt x="24398" y="1582258"/>
                </a:lnTo>
                <a:lnTo>
                  <a:pt x="13855" y="1627748"/>
                </a:lnTo>
                <a:lnTo>
                  <a:pt x="6216" y="1673977"/>
                </a:lnTo>
                <a:lnTo>
                  <a:pt x="1568" y="1720869"/>
                </a:lnTo>
                <a:lnTo>
                  <a:pt x="0" y="1768348"/>
                </a:lnTo>
                <a:lnTo>
                  <a:pt x="1334" y="1813228"/>
                </a:lnTo>
                <a:lnTo>
                  <a:pt x="5296" y="1857496"/>
                </a:lnTo>
                <a:lnTo>
                  <a:pt x="11820" y="1901101"/>
                </a:lnTo>
                <a:lnTo>
                  <a:pt x="20842" y="1943990"/>
                </a:lnTo>
                <a:lnTo>
                  <a:pt x="32297" y="1986114"/>
                </a:lnTo>
                <a:lnTo>
                  <a:pt x="46120" y="2027421"/>
                </a:lnTo>
                <a:lnTo>
                  <a:pt x="62248" y="2067860"/>
                </a:lnTo>
                <a:lnTo>
                  <a:pt x="80615" y="2107381"/>
                </a:lnTo>
                <a:lnTo>
                  <a:pt x="101158" y="2145931"/>
                </a:lnTo>
                <a:lnTo>
                  <a:pt x="123811" y="2183461"/>
                </a:lnTo>
                <a:lnTo>
                  <a:pt x="148511" y="2219918"/>
                </a:lnTo>
                <a:lnTo>
                  <a:pt x="175192" y="2255253"/>
                </a:lnTo>
                <a:lnTo>
                  <a:pt x="203790" y="2289414"/>
                </a:lnTo>
                <a:lnTo>
                  <a:pt x="234240" y="2322350"/>
                </a:lnTo>
                <a:lnTo>
                  <a:pt x="266479" y="2354010"/>
                </a:lnTo>
                <a:lnTo>
                  <a:pt x="300441" y="2384342"/>
                </a:lnTo>
                <a:lnTo>
                  <a:pt x="336062" y="2413297"/>
                </a:lnTo>
                <a:lnTo>
                  <a:pt x="373278" y="2440823"/>
                </a:lnTo>
                <a:lnTo>
                  <a:pt x="412023" y="2466868"/>
                </a:lnTo>
                <a:lnTo>
                  <a:pt x="452234" y="2491383"/>
                </a:lnTo>
                <a:lnTo>
                  <a:pt x="493846" y="2514315"/>
                </a:lnTo>
                <a:lnTo>
                  <a:pt x="536795" y="2535615"/>
                </a:lnTo>
                <a:lnTo>
                  <a:pt x="581015" y="2555230"/>
                </a:lnTo>
                <a:lnTo>
                  <a:pt x="626442" y="2573109"/>
                </a:lnTo>
                <a:lnTo>
                  <a:pt x="673013" y="2589203"/>
                </a:lnTo>
                <a:lnTo>
                  <a:pt x="720662" y="2603459"/>
                </a:lnTo>
                <a:lnTo>
                  <a:pt x="769324" y="2615827"/>
                </a:lnTo>
                <a:lnTo>
                  <a:pt x="818936" y="2626256"/>
                </a:lnTo>
                <a:lnTo>
                  <a:pt x="869433" y="2634694"/>
                </a:lnTo>
                <a:lnTo>
                  <a:pt x="920750" y="2641091"/>
                </a:lnTo>
                <a:lnTo>
                  <a:pt x="949328" y="2641091"/>
                </a:lnTo>
                <a:lnTo>
                  <a:pt x="979170" y="2641091"/>
                </a:lnTo>
                <a:lnTo>
                  <a:pt x="3891788" y="2641091"/>
                </a:lnTo>
                <a:lnTo>
                  <a:pt x="3944365" y="2639038"/>
                </a:lnTo>
                <a:lnTo>
                  <a:pt x="3996097" y="2634563"/>
                </a:lnTo>
                <a:lnTo>
                  <a:pt x="4046905" y="2627736"/>
                </a:lnTo>
                <a:lnTo>
                  <a:pt x="4096707" y="2618627"/>
                </a:lnTo>
                <a:lnTo>
                  <a:pt x="4145423" y="2607304"/>
                </a:lnTo>
                <a:lnTo>
                  <a:pt x="4192972" y="2593836"/>
                </a:lnTo>
                <a:lnTo>
                  <a:pt x="4239273" y="2578293"/>
                </a:lnTo>
                <a:lnTo>
                  <a:pt x="4284247" y="2560743"/>
                </a:lnTo>
                <a:lnTo>
                  <a:pt x="4327812" y="2541255"/>
                </a:lnTo>
                <a:lnTo>
                  <a:pt x="4369889" y="2519900"/>
                </a:lnTo>
                <a:lnTo>
                  <a:pt x="4410395" y="2496744"/>
                </a:lnTo>
                <a:lnTo>
                  <a:pt x="4449252" y="2471859"/>
                </a:lnTo>
                <a:lnTo>
                  <a:pt x="4486377" y="2445312"/>
                </a:lnTo>
                <a:lnTo>
                  <a:pt x="4521692" y="2417173"/>
                </a:lnTo>
                <a:lnTo>
                  <a:pt x="4555114" y="2387511"/>
                </a:lnTo>
                <a:lnTo>
                  <a:pt x="4586564" y="2356395"/>
                </a:lnTo>
                <a:lnTo>
                  <a:pt x="4615961" y="2323893"/>
                </a:lnTo>
                <a:lnTo>
                  <a:pt x="4643225" y="2290076"/>
                </a:lnTo>
                <a:lnTo>
                  <a:pt x="4668274" y="2255011"/>
                </a:lnTo>
                <a:lnTo>
                  <a:pt x="4691028" y="2218769"/>
                </a:lnTo>
                <a:lnTo>
                  <a:pt x="4711408" y="2181418"/>
                </a:lnTo>
                <a:lnTo>
                  <a:pt x="4729331" y="2143027"/>
                </a:lnTo>
                <a:lnTo>
                  <a:pt x="4744718" y="2103665"/>
                </a:lnTo>
                <a:lnTo>
                  <a:pt x="4757488" y="2063402"/>
                </a:lnTo>
                <a:lnTo>
                  <a:pt x="4767561" y="2022306"/>
                </a:lnTo>
                <a:lnTo>
                  <a:pt x="4774855" y="1980446"/>
                </a:lnTo>
                <a:lnTo>
                  <a:pt x="4779291" y="1937892"/>
                </a:lnTo>
                <a:lnTo>
                  <a:pt x="4780788" y="1894713"/>
                </a:lnTo>
                <a:lnTo>
                  <a:pt x="4779213" y="1850019"/>
                </a:lnTo>
                <a:lnTo>
                  <a:pt x="4774549" y="1806025"/>
                </a:lnTo>
                <a:lnTo>
                  <a:pt x="4766884" y="1762807"/>
                </a:lnTo>
                <a:lnTo>
                  <a:pt x="4756307" y="1720439"/>
                </a:lnTo>
                <a:lnTo>
                  <a:pt x="4742907" y="1678996"/>
                </a:lnTo>
                <a:lnTo>
                  <a:pt x="4726772" y="1638554"/>
                </a:lnTo>
                <a:lnTo>
                  <a:pt x="4707992" y="1599186"/>
                </a:lnTo>
                <a:lnTo>
                  <a:pt x="4686655" y="1560967"/>
                </a:lnTo>
                <a:lnTo>
                  <a:pt x="4662850" y="1523974"/>
                </a:lnTo>
                <a:lnTo>
                  <a:pt x="4636666" y="1488280"/>
                </a:lnTo>
                <a:lnTo>
                  <a:pt x="4608191" y="1453961"/>
                </a:lnTo>
                <a:lnTo>
                  <a:pt x="4577515" y="1421091"/>
                </a:lnTo>
                <a:lnTo>
                  <a:pt x="4544726" y="1389745"/>
                </a:lnTo>
                <a:lnTo>
                  <a:pt x="4509913" y="1359999"/>
                </a:lnTo>
                <a:lnTo>
                  <a:pt x="4473165" y="1331927"/>
                </a:lnTo>
                <a:lnTo>
                  <a:pt x="4434571" y="1305604"/>
                </a:lnTo>
                <a:lnTo>
                  <a:pt x="4394219" y="1281105"/>
                </a:lnTo>
                <a:lnTo>
                  <a:pt x="4352198" y="1258504"/>
                </a:lnTo>
                <a:lnTo>
                  <a:pt x="4308597" y="1237878"/>
                </a:lnTo>
                <a:lnTo>
                  <a:pt x="4263505" y="1219300"/>
                </a:lnTo>
                <a:lnTo>
                  <a:pt x="4217011" y="1202846"/>
                </a:lnTo>
                <a:lnTo>
                  <a:pt x="4169204" y="1188590"/>
                </a:lnTo>
                <a:lnTo>
                  <a:pt x="4120171" y="1176608"/>
                </a:lnTo>
                <a:lnTo>
                  <a:pt x="4070003" y="1166974"/>
                </a:lnTo>
                <a:lnTo>
                  <a:pt x="4018788" y="1159764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0301" y="4839157"/>
            <a:ext cx="1419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Synapse 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8020" y="4839157"/>
            <a:ext cx="318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5366" y="5833973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6642" y="5862624"/>
            <a:ext cx="1029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Threat</a:t>
            </a:r>
            <a:r>
              <a:rPr sz="1000" spc="2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Detection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4666" y="3375405"/>
            <a:ext cx="6249035" cy="2419350"/>
            <a:chOff x="1264666" y="3375405"/>
            <a:chExt cx="6249035" cy="2419350"/>
          </a:xfrm>
        </p:grpSpPr>
        <p:sp>
          <p:nvSpPr>
            <p:cNvPr id="8" name="object 8"/>
            <p:cNvSpPr/>
            <p:nvPr/>
          </p:nvSpPr>
          <p:spPr>
            <a:xfrm>
              <a:off x="3698748" y="5335523"/>
              <a:ext cx="364490" cy="451484"/>
            </a:xfrm>
            <a:custGeom>
              <a:avLst/>
              <a:gdLst/>
              <a:ahLst/>
              <a:cxnLst/>
              <a:rect l="l" t="t" r="r" b="b"/>
              <a:pathLst>
                <a:path w="364489" h="451485">
                  <a:moveTo>
                    <a:pt x="164591" y="451103"/>
                  </a:moveTo>
                  <a:lnTo>
                    <a:pt x="69437" y="451103"/>
                  </a:lnTo>
                  <a:lnTo>
                    <a:pt x="20574" y="451103"/>
                  </a:lnTo>
                  <a:lnTo>
                    <a:pt x="2571" y="451103"/>
                  </a:lnTo>
                  <a:lnTo>
                    <a:pt x="0" y="451103"/>
                  </a:lnTo>
                  <a:lnTo>
                    <a:pt x="0" y="190309"/>
                  </a:lnTo>
                  <a:lnTo>
                    <a:pt x="0" y="56387"/>
                  </a:lnTo>
                  <a:lnTo>
                    <a:pt x="0" y="7048"/>
                  </a:lnTo>
                  <a:lnTo>
                    <a:pt x="0" y="0"/>
                  </a:lnTo>
                  <a:lnTo>
                    <a:pt x="156755" y="0"/>
                  </a:lnTo>
                  <a:lnTo>
                    <a:pt x="237251" y="0"/>
                  </a:lnTo>
                  <a:lnTo>
                    <a:pt x="266908" y="0"/>
                  </a:lnTo>
                  <a:lnTo>
                    <a:pt x="271144" y="0"/>
                  </a:lnTo>
                  <a:lnTo>
                    <a:pt x="271144" y="107122"/>
                  </a:lnTo>
                  <a:lnTo>
                    <a:pt x="271144" y="162131"/>
                  </a:lnTo>
                  <a:lnTo>
                    <a:pt x="271144" y="182397"/>
                  </a:lnTo>
                  <a:lnTo>
                    <a:pt x="271144" y="185292"/>
                  </a:lnTo>
                </a:path>
                <a:path w="364489" h="451485">
                  <a:moveTo>
                    <a:pt x="364236" y="328929"/>
                  </a:moveTo>
                  <a:lnTo>
                    <a:pt x="274514" y="328929"/>
                  </a:lnTo>
                  <a:lnTo>
                    <a:pt x="228441" y="328929"/>
                  </a:lnTo>
                  <a:lnTo>
                    <a:pt x="211466" y="328929"/>
                  </a:lnTo>
                  <a:lnTo>
                    <a:pt x="209041" y="328929"/>
                  </a:lnTo>
                  <a:lnTo>
                    <a:pt x="209041" y="399561"/>
                  </a:lnTo>
                  <a:lnTo>
                    <a:pt x="209041" y="435832"/>
                  </a:lnTo>
                  <a:lnTo>
                    <a:pt x="209041" y="449195"/>
                  </a:lnTo>
                  <a:lnTo>
                    <a:pt x="209041" y="451103"/>
                  </a:lnTo>
                  <a:lnTo>
                    <a:pt x="298763" y="451103"/>
                  </a:lnTo>
                  <a:lnTo>
                    <a:pt x="344836" y="451103"/>
                  </a:lnTo>
                  <a:lnTo>
                    <a:pt x="361811" y="451103"/>
                  </a:lnTo>
                  <a:lnTo>
                    <a:pt x="364236" y="451103"/>
                  </a:lnTo>
                  <a:lnTo>
                    <a:pt x="364236" y="328929"/>
                  </a:lnTo>
                  <a:close/>
                </a:path>
                <a:path w="364489" h="451485">
                  <a:moveTo>
                    <a:pt x="330453" y="328929"/>
                  </a:moveTo>
                  <a:lnTo>
                    <a:pt x="330453" y="302542"/>
                  </a:lnTo>
                  <a:lnTo>
                    <a:pt x="330453" y="288991"/>
                  </a:lnTo>
                  <a:lnTo>
                    <a:pt x="330453" y="283999"/>
                  </a:lnTo>
                  <a:lnTo>
                    <a:pt x="330453" y="283286"/>
                  </a:lnTo>
                  <a:lnTo>
                    <a:pt x="326941" y="266371"/>
                  </a:lnTo>
                  <a:lnTo>
                    <a:pt x="317500" y="252722"/>
                  </a:lnTo>
                  <a:lnTo>
                    <a:pt x="303772" y="243604"/>
                  </a:lnTo>
                  <a:lnTo>
                    <a:pt x="287400" y="240284"/>
                  </a:lnTo>
                  <a:lnTo>
                    <a:pt x="270367" y="243604"/>
                  </a:lnTo>
                  <a:lnTo>
                    <a:pt x="256666" y="252722"/>
                  </a:lnTo>
                  <a:lnTo>
                    <a:pt x="247538" y="266371"/>
                  </a:lnTo>
                  <a:lnTo>
                    <a:pt x="244221" y="283286"/>
                  </a:lnTo>
                  <a:lnTo>
                    <a:pt x="244221" y="309674"/>
                  </a:lnTo>
                  <a:lnTo>
                    <a:pt x="244221" y="323224"/>
                  </a:lnTo>
                  <a:lnTo>
                    <a:pt x="244221" y="328216"/>
                  </a:lnTo>
                  <a:lnTo>
                    <a:pt x="244221" y="328929"/>
                  </a:lnTo>
                </a:path>
                <a:path w="364489" h="451485">
                  <a:moveTo>
                    <a:pt x="103886" y="389343"/>
                  </a:moveTo>
                  <a:lnTo>
                    <a:pt x="138981" y="389343"/>
                  </a:lnTo>
                  <a:lnTo>
                    <a:pt x="157003" y="389343"/>
                  </a:lnTo>
                  <a:lnTo>
                    <a:pt x="163643" y="389343"/>
                  </a:lnTo>
                  <a:lnTo>
                    <a:pt x="164591" y="389343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0804" y="4308347"/>
              <a:ext cx="460375" cy="1478280"/>
            </a:xfrm>
            <a:custGeom>
              <a:avLst/>
              <a:gdLst/>
              <a:ahLst/>
              <a:cxnLst/>
              <a:rect l="l" t="t" r="r" b="b"/>
              <a:pathLst>
                <a:path w="460375" h="1478279">
                  <a:moveTo>
                    <a:pt x="78485" y="1414932"/>
                  </a:moveTo>
                  <a:lnTo>
                    <a:pt x="15239" y="1414932"/>
                  </a:lnTo>
                  <a:lnTo>
                    <a:pt x="15239" y="1002791"/>
                  </a:lnTo>
                  <a:lnTo>
                    <a:pt x="363600" y="1002791"/>
                  </a:lnTo>
                  <a:lnTo>
                    <a:pt x="363600" y="1129538"/>
                  </a:lnTo>
                </a:path>
                <a:path w="460375" h="1478279">
                  <a:moveTo>
                    <a:pt x="300100" y="1066164"/>
                  </a:moveTo>
                  <a:lnTo>
                    <a:pt x="300100" y="1192911"/>
                  </a:lnTo>
                  <a:lnTo>
                    <a:pt x="426719" y="1192911"/>
                  </a:lnTo>
                </a:path>
                <a:path w="460375" h="1478279">
                  <a:moveTo>
                    <a:pt x="426719" y="1192911"/>
                  </a:moveTo>
                  <a:lnTo>
                    <a:pt x="300100" y="1066164"/>
                  </a:lnTo>
                  <a:lnTo>
                    <a:pt x="78485" y="1066164"/>
                  </a:lnTo>
                  <a:lnTo>
                    <a:pt x="78485" y="1478280"/>
                  </a:lnTo>
                  <a:lnTo>
                    <a:pt x="426719" y="1478280"/>
                  </a:lnTo>
                  <a:lnTo>
                    <a:pt x="426719" y="1192911"/>
                  </a:lnTo>
                </a:path>
                <a:path w="460375" h="1478279">
                  <a:moveTo>
                    <a:pt x="126110" y="1319745"/>
                  </a:moveTo>
                  <a:lnTo>
                    <a:pt x="347598" y="1319745"/>
                  </a:lnTo>
                </a:path>
                <a:path w="460375" h="1478279">
                  <a:moveTo>
                    <a:pt x="126110" y="1256411"/>
                  </a:moveTo>
                  <a:lnTo>
                    <a:pt x="347598" y="1256411"/>
                  </a:lnTo>
                </a:path>
                <a:path w="460375" h="1478279">
                  <a:moveTo>
                    <a:pt x="126110" y="1192911"/>
                  </a:moveTo>
                  <a:lnTo>
                    <a:pt x="252729" y="1192911"/>
                  </a:lnTo>
                </a:path>
                <a:path w="460375" h="1478279">
                  <a:moveTo>
                    <a:pt x="126110" y="1129538"/>
                  </a:moveTo>
                  <a:lnTo>
                    <a:pt x="252729" y="1129538"/>
                  </a:lnTo>
                </a:path>
                <a:path w="460375" h="1478279">
                  <a:moveTo>
                    <a:pt x="0" y="230758"/>
                  </a:moveTo>
                  <a:lnTo>
                    <a:pt x="4675" y="184161"/>
                  </a:lnTo>
                  <a:lnTo>
                    <a:pt x="18089" y="140803"/>
                  </a:lnTo>
                  <a:lnTo>
                    <a:pt x="39326" y="101600"/>
                  </a:lnTo>
                  <a:lnTo>
                    <a:pt x="67468" y="67468"/>
                  </a:lnTo>
                  <a:lnTo>
                    <a:pt x="101600" y="39326"/>
                  </a:lnTo>
                  <a:lnTo>
                    <a:pt x="140803" y="18089"/>
                  </a:lnTo>
                  <a:lnTo>
                    <a:pt x="184161" y="4675"/>
                  </a:lnTo>
                  <a:lnTo>
                    <a:pt x="230758" y="0"/>
                  </a:lnTo>
                  <a:lnTo>
                    <a:pt x="276936" y="4675"/>
                  </a:lnTo>
                  <a:lnTo>
                    <a:pt x="319980" y="18089"/>
                  </a:lnTo>
                  <a:lnTo>
                    <a:pt x="358958" y="39326"/>
                  </a:lnTo>
                  <a:lnTo>
                    <a:pt x="392938" y="67468"/>
                  </a:lnTo>
                  <a:lnTo>
                    <a:pt x="420988" y="101600"/>
                  </a:lnTo>
                  <a:lnTo>
                    <a:pt x="442178" y="140803"/>
                  </a:lnTo>
                  <a:lnTo>
                    <a:pt x="455575" y="184161"/>
                  </a:lnTo>
                  <a:lnTo>
                    <a:pt x="460247" y="230758"/>
                  </a:lnTo>
                  <a:lnTo>
                    <a:pt x="455575" y="276936"/>
                  </a:lnTo>
                  <a:lnTo>
                    <a:pt x="442178" y="319980"/>
                  </a:lnTo>
                  <a:lnTo>
                    <a:pt x="420988" y="358958"/>
                  </a:lnTo>
                  <a:lnTo>
                    <a:pt x="392937" y="392938"/>
                  </a:lnTo>
                  <a:lnTo>
                    <a:pt x="358958" y="420988"/>
                  </a:lnTo>
                  <a:lnTo>
                    <a:pt x="319980" y="442178"/>
                  </a:lnTo>
                  <a:lnTo>
                    <a:pt x="276936" y="455575"/>
                  </a:lnTo>
                  <a:lnTo>
                    <a:pt x="230758" y="460247"/>
                  </a:lnTo>
                  <a:lnTo>
                    <a:pt x="184161" y="455575"/>
                  </a:lnTo>
                  <a:lnTo>
                    <a:pt x="140803" y="442178"/>
                  </a:lnTo>
                  <a:lnTo>
                    <a:pt x="101600" y="420988"/>
                  </a:lnTo>
                  <a:lnTo>
                    <a:pt x="67468" y="392937"/>
                  </a:lnTo>
                  <a:lnTo>
                    <a:pt x="39326" y="358958"/>
                  </a:lnTo>
                  <a:lnTo>
                    <a:pt x="18089" y="319980"/>
                  </a:lnTo>
                  <a:lnTo>
                    <a:pt x="4675" y="276936"/>
                  </a:lnTo>
                  <a:lnTo>
                    <a:pt x="0" y="230758"/>
                  </a:lnTo>
                  <a:close/>
                </a:path>
                <a:path w="460375" h="1478279">
                  <a:moveTo>
                    <a:pt x="230758" y="460247"/>
                  </a:moveTo>
                  <a:lnTo>
                    <a:pt x="289781" y="428860"/>
                  </a:lnTo>
                  <a:lnTo>
                    <a:pt x="313420" y="392937"/>
                  </a:lnTo>
                  <a:lnTo>
                    <a:pt x="331672" y="346474"/>
                  </a:lnTo>
                  <a:lnTo>
                    <a:pt x="343433" y="291679"/>
                  </a:lnTo>
                  <a:lnTo>
                    <a:pt x="347598" y="230758"/>
                  </a:lnTo>
                  <a:lnTo>
                    <a:pt x="343433" y="169303"/>
                  </a:lnTo>
                  <a:lnTo>
                    <a:pt x="331672" y="114149"/>
                  </a:lnTo>
                  <a:lnTo>
                    <a:pt x="313420" y="67468"/>
                  </a:lnTo>
                  <a:lnTo>
                    <a:pt x="289781" y="31434"/>
                  </a:lnTo>
                  <a:lnTo>
                    <a:pt x="230758" y="0"/>
                  </a:lnTo>
                  <a:lnTo>
                    <a:pt x="199123" y="8220"/>
                  </a:lnTo>
                  <a:lnTo>
                    <a:pt x="146986" y="67468"/>
                  </a:lnTo>
                  <a:lnTo>
                    <a:pt x="128622" y="114149"/>
                  </a:lnTo>
                  <a:lnTo>
                    <a:pt x="116820" y="169303"/>
                  </a:lnTo>
                  <a:lnTo>
                    <a:pt x="112648" y="230758"/>
                  </a:lnTo>
                  <a:lnTo>
                    <a:pt x="116820" y="291679"/>
                  </a:lnTo>
                  <a:lnTo>
                    <a:pt x="128622" y="346474"/>
                  </a:lnTo>
                  <a:lnTo>
                    <a:pt x="146986" y="392937"/>
                  </a:lnTo>
                  <a:lnTo>
                    <a:pt x="170843" y="428860"/>
                  </a:lnTo>
                  <a:lnTo>
                    <a:pt x="230758" y="460247"/>
                  </a:lnTo>
                  <a:close/>
                </a:path>
                <a:path w="460375" h="1478279">
                  <a:moveTo>
                    <a:pt x="11048" y="159384"/>
                  </a:moveTo>
                  <a:lnTo>
                    <a:pt x="264354" y="159384"/>
                  </a:lnTo>
                  <a:lnTo>
                    <a:pt x="394430" y="159384"/>
                  </a:lnTo>
                  <a:lnTo>
                    <a:pt x="442352" y="159384"/>
                  </a:lnTo>
                  <a:lnTo>
                    <a:pt x="449198" y="159384"/>
                  </a:lnTo>
                </a:path>
                <a:path w="460375" h="1478279">
                  <a:moveTo>
                    <a:pt x="12318" y="303656"/>
                  </a:moveTo>
                  <a:lnTo>
                    <a:pt x="264156" y="303656"/>
                  </a:lnTo>
                  <a:lnTo>
                    <a:pt x="393477" y="303656"/>
                  </a:lnTo>
                  <a:lnTo>
                    <a:pt x="441122" y="303656"/>
                  </a:lnTo>
                  <a:lnTo>
                    <a:pt x="447928" y="303656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0582" y="4586477"/>
              <a:ext cx="1126490" cy="0"/>
            </a:xfrm>
            <a:custGeom>
              <a:avLst/>
              <a:gdLst/>
              <a:ahLst/>
              <a:cxnLst/>
              <a:rect l="l" t="t" r="r" b="b"/>
              <a:pathLst>
                <a:path w="1126489">
                  <a:moveTo>
                    <a:pt x="0" y="0"/>
                  </a:moveTo>
                  <a:lnTo>
                    <a:pt x="1126363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6802" y="3385565"/>
              <a:ext cx="1587500" cy="893444"/>
            </a:xfrm>
            <a:custGeom>
              <a:avLst/>
              <a:gdLst/>
              <a:ahLst/>
              <a:cxnLst/>
              <a:rect l="l" t="t" r="r" b="b"/>
              <a:pathLst>
                <a:path w="1587500" h="893445">
                  <a:moveTo>
                    <a:pt x="0" y="892937"/>
                  </a:moveTo>
                  <a:lnTo>
                    <a:pt x="1419098" y="0"/>
                  </a:lnTo>
                </a:path>
                <a:path w="1587500" h="893445">
                  <a:moveTo>
                    <a:pt x="1587119" y="823722"/>
                  </a:moveTo>
                  <a:lnTo>
                    <a:pt x="1418844" y="0"/>
                  </a:lnTo>
                </a:path>
              </a:pathLst>
            </a:custGeom>
            <a:ln w="19812">
              <a:solidFill>
                <a:srgbClr val="BDB4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826" y="3733037"/>
              <a:ext cx="530225" cy="534670"/>
            </a:xfrm>
            <a:custGeom>
              <a:avLst/>
              <a:gdLst/>
              <a:ahLst/>
              <a:cxnLst/>
              <a:rect l="l" t="t" r="r" b="b"/>
              <a:pathLst>
                <a:path w="530225" h="534670">
                  <a:moveTo>
                    <a:pt x="529971" y="534162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588" y="3464051"/>
              <a:ext cx="3177540" cy="10210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7492" y="3457955"/>
              <a:ext cx="3190240" cy="1033780"/>
            </a:xfrm>
            <a:custGeom>
              <a:avLst/>
              <a:gdLst/>
              <a:ahLst/>
              <a:cxnLst/>
              <a:rect l="l" t="t" r="r" b="b"/>
              <a:pathLst>
                <a:path w="3190240" h="1033779">
                  <a:moveTo>
                    <a:pt x="0" y="1033272"/>
                  </a:moveTo>
                  <a:lnTo>
                    <a:pt x="3189732" y="1033272"/>
                  </a:lnTo>
                  <a:lnTo>
                    <a:pt x="3189732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67196" y="5876950"/>
            <a:ext cx="1693545" cy="4311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5" dirty="0">
                <a:latin typeface="Segoe UI"/>
                <a:cs typeface="Segoe UI"/>
              </a:rPr>
              <a:t>(1)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Turn on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Threat</a:t>
            </a:r>
            <a:r>
              <a:rPr sz="1000" spc="1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Detection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Segoe UI"/>
                <a:cs typeface="Segoe UI"/>
              </a:rPr>
              <a:t>(3)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Real-time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actionable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alerts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87267" y="1739773"/>
            <a:ext cx="1513840" cy="1198880"/>
            <a:chOff x="3287267" y="1739773"/>
            <a:chExt cx="1513840" cy="1198880"/>
          </a:xfrm>
        </p:grpSpPr>
        <p:sp>
          <p:nvSpPr>
            <p:cNvPr id="17" name="object 17"/>
            <p:cNvSpPr/>
            <p:nvPr/>
          </p:nvSpPr>
          <p:spPr>
            <a:xfrm>
              <a:off x="3428999" y="1970532"/>
              <a:ext cx="843280" cy="925194"/>
            </a:xfrm>
            <a:custGeom>
              <a:avLst/>
              <a:gdLst/>
              <a:ahLst/>
              <a:cxnLst/>
              <a:rect l="l" t="t" r="r" b="b"/>
              <a:pathLst>
                <a:path w="843279" h="925194">
                  <a:moveTo>
                    <a:pt x="421386" y="0"/>
                  </a:moveTo>
                  <a:lnTo>
                    <a:pt x="351409" y="18287"/>
                  </a:lnTo>
                  <a:lnTo>
                    <a:pt x="69976" y="179958"/>
                  </a:lnTo>
                  <a:lnTo>
                    <a:pt x="18605" y="230822"/>
                  </a:lnTo>
                  <a:lnTo>
                    <a:pt x="0" y="299973"/>
                  </a:lnTo>
                  <a:lnTo>
                    <a:pt x="0" y="623442"/>
                  </a:lnTo>
                  <a:lnTo>
                    <a:pt x="18605" y="693420"/>
                  </a:lnTo>
                  <a:lnTo>
                    <a:pt x="69976" y="745108"/>
                  </a:lnTo>
                  <a:lnTo>
                    <a:pt x="351409" y="906779"/>
                  </a:lnTo>
                  <a:lnTo>
                    <a:pt x="421386" y="925067"/>
                  </a:lnTo>
                  <a:lnTo>
                    <a:pt x="457207" y="920495"/>
                  </a:lnTo>
                  <a:lnTo>
                    <a:pt x="772795" y="745108"/>
                  </a:lnTo>
                  <a:lnTo>
                    <a:pt x="824166" y="693419"/>
                  </a:lnTo>
                  <a:lnTo>
                    <a:pt x="842772" y="623442"/>
                  </a:lnTo>
                  <a:lnTo>
                    <a:pt x="842772" y="299973"/>
                  </a:lnTo>
                  <a:lnTo>
                    <a:pt x="824166" y="230822"/>
                  </a:lnTo>
                  <a:lnTo>
                    <a:pt x="772795" y="179958"/>
                  </a:lnTo>
                  <a:lnTo>
                    <a:pt x="491363" y="18287"/>
                  </a:lnTo>
                  <a:lnTo>
                    <a:pt x="421386" y="0"/>
                  </a:lnTo>
                  <a:close/>
                </a:path>
              </a:pathLst>
            </a:custGeom>
            <a:solidFill>
              <a:srgbClr val="BDB4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4375" y="2546477"/>
              <a:ext cx="127635" cy="141605"/>
            </a:xfrm>
            <a:custGeom>
              <a:avLst/>
              <a:gdLst/>
              <a:ahLst/>
              <a:cxnLst/>
              <a:rect l="l" t="t" r="r" b="b"/>
              <a:pathLst>
                <a:path w="127635" h="141605">
                  <a:moveTo>
                    <a:pt x="112902" y="0"/>
                  </a:moveTo>
                  <a:lnTo>
                    <a:pt x="0" y="12446"/>
                  </a:lnTo>
                  <a:lnTo>
                    <a:pt x="14350" y="141605"/>
                  </a:lnTo>
                  <a:lnTo>
                    <a:pt x="127253" y="129159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1023" y="2435352"/>
              <a:ext cx="428625" cy="460375"/>
            </a:xfrm>
            <a:custGeom>
              <a:avLst/>
              <a:gdLst/>
              <a:ahLst/>
              <a:cxnLst/>
              <a:rect l="l" t="t" r="r" b="b"/>
              <a:pathLst>
                <a:path w="428625" h="460375">
                  <a:moveTo>
                    <a:pt x="428243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9003" y="442087"/>
                  </a:lnTo>
                  <a:lnTo>
                    <a:pt x="193194" y="455731"/>
                  </a:lnTo>
                  <a:lnTo>
                    <a:pt x="228980" y="460279"/>
                  </a:lnTo>
                  <a:lnTo>
                    <a:pt x="264767" y="455731"/>
                  </a:lnTo>
                  <a:lnTo>
                    <a:pt x="298958" y="442087"/>
                  </a:lnTo>
                  <a:lnTo>
                    <a:pt x="428243" y="367538"/>
                  </a:lnTo>
                  <a:lnTo>
                    <a:pt x="428243" y="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8351" y="2228088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43" y="0"/>
                  </a:moveTo>
                  <a:lnTo>
                    <a:pt x="127126" y="0"/>
                  </a:lnTo>
                  <a:lnTo>
                    <a:pt x="88703" y="7113"/>
                  </a:lnTo>
                  <a:lnTo>
                    <a:pt x="56149" y="26812"/>
                  </a:lnTo>
                  <a:lnTo>
                    <a:pt x="32097" y="56632"/>
                  </a:lnTo>
                  <a:lnTo>
                    <a:pt x="19176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1" y="94107"/>
                  </a:lnTo>
                  <a:lnTo>
                    <a:pt x="504322" y="56632"/>
                  </a:lnTo>
                  <a:lnTo>
                    <a:pt x="480075" y="26812"/>
                  </a:lnTo>
                  <a:lnTo>
                    <a:pt x="446994" y="7113"/>
                  </a:lnTo>
                  <a:lnTo>
                    <a:pt x="407543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4908" y="2220467"/>
              <a:ext cx="687705" cy="384175"/>
            </a:xfrm>
            <a:custGeom>
              <a:avLst/>
              <a:gdLst/>
              <a:ahLst/>
              <a:cxnLst/>
              <a:rect l="l" t="t" r="r" b="b"/>
              <a:pathLst>
                <a:path w="687704" h="384175">
                  <a:moveTo>
                    <a:pt x="687324" y="342900"/>
                  </a:moveTo>
                  <a:lnTo>
                    <a:pt x="659384" y="100965"/>
                  </a:lnTo>
                  <a:lnTo>
                    <a:pt x="645744" y="60223"/>
                  </a:lnTo>
                  <a:lnTo>
                    <a:pt x="619836" y="28295"/>
                  </a:lnTo>
                  <a:lnTo>
                    <a:pt x="584415" y="7454"/>
                  </a:lnTo>
                  <a:lnTo>
                    <a:pt x="542290" y="0"/>
                  </a:lnTo>
                  <a:lnTo>
                    <a:pt x="241808" y="0"/>
                  </a:lnTo>
                  <a:lnTo>
                    <a:pt x="235419" y="1130"/>
                  </a:lnTo>
                  <a:lnTo>
                    <a:pt x="235331" y="0"/>
                  </a:lnTo>
                  <a:lnTo>
                    <a:pt x="224917" y="0"/>
                  </a:lnTo>
                  <a:lnTo>
                    <a:pt x="180124" y="10160"/>
                  </a:lnTo>
                  <a:lnTo>
                    <a:pt x="141071" y="31724"/>
                  </a:lnTo>
                  <a:lnTo>
                    <a:pt x="109524" y="63055"/>
                  </a:lnTo>
                  <a:lnTo>
                    <a:pt x="87249" y="102489"/>
                  </a:lnTo>
                  <a:lnTo>
                    <a:pt x="67716" y="154546"/>
                  </a:lnTo>
                  <a:lnTo>
                    <a:pt x="47726" y="207149"/>
                  </a:lnTo>
                  <a:lnTo>
                    <a:pt x="28981" y="258406"/>
                  </a:lnTo>
                  <a:lnTo>
                    <a:pt x="13144" y="306412"/>
                  </a:lnTo>
                  <a:lnTo>
                    <a:pt x="1905" y="349250"/>
                  </a:lnTo>
                  <a:lnTo>
                    <a:pt x="0" y="366649"/>
                  </a:lnTo>
                  <a:lnTo>
                    <a:pt x="723" y="375183"/>
                  </a:lnTo>
                  <a:lnTo>
                    <a:pt x="1905" y="384048"/>
                  </a:lnTo>
                  <a:lnTo>
                    <a:pt x="137795" y="352806"/>
                  </a:lnTo>
                  <a:lnTo>
                    <a:pt x="142697" y="342900"/>
                  </a:lnTo>
                  <a:lnTo>
                    <a:pt x="687324" y="34290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45407" y="2601468"/>
              <a:ext cx="1155700" cy="332740"/>
            </a:xfrm>
            <a:custGeom>
              <a:avLst/>
              <a:gdLst/>
              <a:ahLst/>
              <a:cxnLst/>
              <a:rect l="l" t="t" r="r" b="b"/>
              <a:pathLst>
                <a:path w="1155700" h="332739">
                  <a:moveTo>
                    <a:pt x="1155191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155191" y="332232"/>
                  </a:lnTo>
                  <a:lnTo>
                    <a:pt x="1155191" y="0"/>
                  </a:lnTo>
                  <a:close/>
                </a:path>
              </a:pathLst>
            </a:custGeom>
            <a:solidFill>
              <a:srgbClr val="BD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0687" y="2693670"/>
              <a:ext cx="719836" cy="1501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039" y="2139696"/>
              <a:ext cx="196596" cy="1828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3916" y="1739773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29" y="0"/>
                  </a:moveTo>
                  <a:lnTo>
                    <a:pt x="165100" y="0"/>
                  </a:lnTo>
                  <a:lnTo>
                    <a:pt x="117989" y="9716"/>
                  </a:lnTo>
                  <a:lnTo>
                    <a:pt x="76717" y="30658"/>
                  </a:lnTo>
                  <a:lnTo>
                    <a:pt x="42783" y="60991"/>
                  </a:lnTo>
                  <a:lnTo>
                    <a:pt x="17685" y="98881"/>
                  </a:lnTo>
                  <a:lnTo>
                    <a:pt x="2925" y="142492"/>
                  </a:lnTo>
                  <a:lnTo>
                    <a:pt x="0" y="189991"/>
                  </a:lnTo>
                  <a:lnTo>
                    <a:pt x="6858" y="296290"/>
                  </a:lnTo>
                  <a:lnTo>
                    <a:pt x="364871" y="271906"/>
                  </a:lnTo>
                  <a:lnTo>
                    <a:pt x="357886" y="165607"/>
                  </a:lnTo>
                  <a:lnTo>
                    <a:pt x="348234" y="118327"/>
                  </a:lnTo>
                  <a:lnTo>
                    <a:pt x="327363" y="76924"/>
                  </a:lnTo>
                  <a:lnTo>
                    <a:pt x="297116" y="42894"/>
                  </a:lnTo>
                  <a:lnTo>
                    <a:pt x="259334" y="17732"/>
                  </a:lnTo>
                  <a:lnTo>
                    <a:pt x="215857" y="2936"/>
                  </a:lnTo>
                  <a:lnTo>
                    <a:pt x="168529" y="0"/>
                  </a:lnTo>
                  <a:close/>
                </a:path>
              </a:pathLst>
            </a:custGeom>
            <a:solidFill>
              <a:srgbClr val="7E7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7792" y="1867154"/>
              <a:ext cx="330835" cy="362585"/>
            </a:xfrm>
            <a:custGeom>
              <a:avLst/>
              <a:gdLst/>
              <a:ahLst/>
              <a:cxnLst/>
              <a:rect l="l" t="t" r="r" b="b"/>
              <a:pathLst>
                <a:path w="330835" h="362585">
                  <a:moveTo>
                    <a:pt x="250698" y="0"/>
                  </a:moveTo>
                  <a:lnTo>
                    <a:pt x="62737" y="12065"/>
                  </a:lnTo>
                  <a:lnTo>
                    <a:pt x="15700" y="37893"/>
                  </a:lnTo>
                  <a:lnTo>
                    <a:pt x="0" y="88392"/>
                  </a:lnTo>
                  <a:lnTo>
                    <a:pt x="6985" y="206375"/>
                  </a:lnTo>
                  <a:lnTo>
                    <a:pt x="16952" y="256192"/>
                  </a:lnTo>
                  <a:lnTo>
                    <a:pt x="42243" y="299354"/>
                  </a:lnTo>
                  <a:lnTo>
                    <a:pt x="79940" y="332444"/>
                  </a:lnTo>
                  <a:lnTo>
                    <a:pt x="127127" y="352044"/>
                  </a:lnTo>
                  <a:lnTo>
                    <a:pt x="189737" y="362458"/>
                  </a:lnTo>
                  <a:lnTo>
                    <a:pt x="222885" y="345059"/>
                  </a:lnTo>
                  <a:lnTo>
                    <a:pt x="268878" y="319625"/>
                  </a:lnTo>
                  <a:lnTo>
                    <a:pt x="304895" y="281987"/>
                  </a:lnTo>
                  <a:lnTo>
                    <a:pt x="326862" y="235563"/>
                  </a:lnTo>
                  <a:lnTo>
                    <a:pt x="330708" y="183769"/>
                  </a:lnTo>
                  <a:lnTo>
                    <a:pt x="322072" y="67563"/>
                  </a:lnTo>
                  <a:lnTo>
                    <a:pt x="315313" y="40683"/>
                  </a:lnTo>
                  <a:lnTo>
                    <a:pt x="299434" y="18827"/>
                  </a:lnTo>
                  <a:lnTo>
                    <a:pt x="277030" y="4448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D7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0875" y="1976755"/>
              <a:ext cx="68579" cy="65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23715" y="1917446"/>
              <a:ext cx="184785" cy="311150"/>
            </a:xfrm>
            <a:custGeom>
              <a:avLst/>
              <a:gdLst/>
              <a:ahLst/>
              <a:cxnLst/>
              <a:rect l="l" t="t" r="r" b="b"/>
              <a:pathLst>
                <a:path w="184785" h="311150">
                  <a:moveTo>
                    <a:pt x="139489" y="262000"/>
                  </a:moveTo>
                  <a:lnTo>
                    <a:pt x="52324" y="262000"/>
                  </a:lnTo>
                  <a:lnTo>
                    <a:pt x="59309" y="263778"/>
                  </a:lnTo>
                  <a:lnTo>
                    <a:pt x="64516" y="265556"/>
                  </a:lnTo>
                  <a:lnTo>
                    <a:pt x="61591" y="276244"/>
                  </a:lnTo>
                  <a:lnTo>
                    <a:pt x="57975" y="287432"/>
                  </a:lnTo>
                  <a:lnTo>
                    <a:pt x="53693" y="298954"/>
                  </a:lnTo>
                  <a:lnTo>
                    <a:pt x="48768" y="310641"/>
                  </a:lnTo>
                  <a:lnTo>
                    <a:pt x="88900" y="295020"/>
                  </a:lnTo>
                  <a:lnTo>
                    <a:pt x="133082" y="269567"/>
                  </a:lnTo>
                  <a:lnTo>
                    <a:pt x="139489" y="262000"/>
                  </a:lnTo>
                  <a:close/>
                </a:path>
                <a:path w="184785" h="311150">
                  <a:moveTo>
                    <a:pt x="52324" y="251587"/>
                  </a:moveTo>
                  <a:lnTo>
                    <a:pt x="43561" y="253364"/>
                  </a:lnTo>
                  <a:lnTo>
                    <a:pt x="32883" y="254877"/>
                  </a:lnTo>
                  <a:lnTo>
                    <a:pt x="24622" y="258984"/>
                  </a:lnTo>
                  <a:lnTo>
                    <a:pt x="19290" y="265045"/>
                  </a:lnTo>
                  <a:lnTo>
                    <a:pt x="17399" y="272414"/>
                  </a:lnTo>
                  <a:lnTo>
                    <a:pt x="22969" y="268868"/>
                  </a:lnTo>
                  <a:lnTo>
                    <a:pt x="29194" y="266144"/>
                  </a:lnTo>
                  <a:lnTo>
                    <a:pt x="36062" y="264396"/>
                  </a:lnTo>
                  <a:lnTo>
                    <a:pt x="43561" y="263778"/>
                  </a:lnTo>
                  <a:lnTo>
                    <a:pt x="52324" y="262000"/>
                  </a:lnTo>
                  <a:lnTo>
                    <a:pt x="139489" y="262000"/>
                  </a:lnTo>
                  <a:lnTo>
                    <a:pt x="140886" y="260350"/>
                  </a:lnTo>
                  <a:lnTo>
                    <a:pt x="66294" y="260350"/>
                  </a:lnTo>
                  <a:lnTo>
                    <a:pt x="61087" y="255142"/>
                  </a:lnTo>
                  <a:lnTo>
                    <a:pt x="52324" y="251587"/>
                  </a:lnTo>
                  <a:close/>
                </a:path>
                <a:path w="184785" h="311150">
                  <a:moveTo>
                    <a:pt x="127254" y="0"/>
                  </a:moveTo>
                  <a:lnTo>
                    <a:pt x="76708" y="3428"/>
                  </a:lnTo>
                  <a:lnTo>
                    <a:pt x="42052" y="20589"/>
                  </a:lnTo>
                  <a:lnTo>
                    <a:pt x="29591" y="57276"/>
                  </a:lnTo>
                  <a:lnTo>
                    <a:pt x="30200" y="65059"/>
                  </a:lnTo>
                  <a:lnTo>
                    <a:pt x="54101" y="119761"/>
                  </a:lnTo>
                  <a:lnTo>
                    <a:pt x="57531" y="124967"/>
                  </a:lnTo>
                  <a:lnTo>
                    <a:pt x="54101" y="131825"/>
                  </a:lnTo>
                  <a:lnTo>
                    <a:pt x="34925" y="131825"/>
                  </a:lnTo>
                  <a:lnTo>
                    <a:pt x="3429" y="135381"/>
                  </a:lnTo>
                  <a:lnTo>
                    <a:pt x="0" y="135381"/>
                  </a:lnTo>
                  <a:lnTo>
                    <a:pt x="3429" y="137032"/>
                  </a:lnTo>
                  <a:lnTo>
                    <a:pt x="8762" y="140588"/>
                  </a:lnTo>
                  <a:lnTo>
                    <a:pt x="15748" y="144017"/>
                  </a:lnTo>
                  <a:lnTo>
                    <a:pt x="20955" y="144017"/>
                  </a:lnTo>
                  <a:lnTo>
                    <a:pt x="39540" y="159748"/>
                  </a:lnTo>
                  <a:lnTo>
                    <a:pt x="57340" y="183943"/>
                  </a:lnTo>
                  <a:lnTo>
                    <a:pt x="68282" y="217259"/>
                  </a:lnTo>
                  <a:lnTo>
                    <a:pt x="66294" y="260350"/>
                  </a:lnTo>
                  <a:lnTo>
                    <a:pt x="140886" y="260350"/>
                  </a:lnTo>
                  <a:lnTo>
                    <a:pt x="164988" y="231886"/>
                  </a:lnTo>
                  <a:lnTo>
                    <a:pt x="182822" y="185418"/>
                  </a:lnTo>
                  <a:lnTo>
                    <a:pt x="184785" y="133603"/>
                  </a:lnTo>
                  <a:lnTo>
                    <a:pt x="176149" y="27686"/>
                  </a:lnTo>
                  <a:lnTo>
                    <a:pt x="167759" y="15823"/>
                  </a:lnTo>
                  <a:lnTo>
                    <a:pt x="156273" y="6699"/>
                  </a:lnTo>
                  <a:lnTo>
                    <a:pt x="142501" y="1146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6931" y="1997964"/>
              <a:ext cx="68325" cy="685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09999" y="2115312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89" h="42544">
                  <a:moveTo>
                    <a:pt x="97536" y="0"/>
                  </a:moveTo>
                  <a:lnTo>
                    <a:pt x="0" y="6858"/>
                  </a:lnTo>
                  <a:lnTo>
                    <a:pt x="7673" y="21988"/>
                  </a:lnTo>
                  <a:lnTo>
                    <a:pt x="19573" y="33607"/>
                  </a:lnTo>
                  <a:lnTo>
                    <a:pt x="34736" y="40772"/>
                  </a:lnTo>
                  <a:lnTo>
                    <a:pt x="52197" y="42545"/>
                  </a:lnTo>
                  <a:lnTo>
                    <a:pt x="69318" y="38254"/>
                  </a:lnTo>
                  <a:lnTo>
                    <a:pt x="83343" y="28892"/>
                  </a:lnTo>
                  <a:lnTo>
                    <a:pt x="93130" y="15720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3424" y="1964435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5" h="38100">
                  <a:moveTo>
                    <a:pt x="32004" y="12700"/>
                  </a:moveTo>
                  <a:lnTo>
                    <a:pt x="24892" y="7620"/>
                  </a:lnTo>
                  <a:lnTo>
                    <a:pt x="7112" y="7620"/>
                  </a:lnTo>
                  <a:lnTo>
                    <a:pt x="0" y="16129"/>
                  </a:lnTo>
                  <a:lnTo>
                    <a:pt x="1778" y="22860"/>
                  </a:lnTo>
                  <a:lnTo>
                    <a:pt x="1778" y="31369"/>
                  </a:lnTo>
                  <a:lnTo>
                    <a:pt x="8890" y="38100"/>
                  </a:lnTo>
                  <a:lnTo>
                    <a:pt x="17780" y="36449"/>
                  </a:lnTo>
                  <a:lnTo>
                    <a:pt x="26670" y="36449"/>
                  </a:lnTo>
                  <a:lnTo>
                    <a:pt x="32004" y="29591"/>
                  </a:lnTo>
                  <a:lnTo>
                    <a:pt x="32004" y="21209"/>
                  </a:lnTo>
                  <a:lnTo>
                    <a:pt x="32004" y="12700"/>
                  </a:lnTo>
                  <a:close/>
                </a:path>
                <a:path w="163195" h="38100">
                  <a:moveTo>
                    <a:pt x="163068" y="4826"/>
                  </a:moveTo>
                  <a:lnTo>
                    <a:pt x="154559" y="0"/>
                  </a:lnTo>
                  <a:lnTo>
                    <a:pt x="139319" y="0"/>
                  </a:lnTo>
                  <a:lnTo>
                    <a:pt x="132588" y="8001"/>
                  </a:lnTo>
                  <a:lnTo>
                    <a:pt x="132588" y="14478"/>
                  </a:lnTo>
                  <a:lnTo>
                    <a:pt x="134239" y="22479"/>
                  </a:lnTo>
                  <a:lnTo>
                    <a:pt x="141097" y="28956"/>
                  </a:lnTo>
                  <a:lnTo>
                    <a:pt x="149479" y="27305"/>
                  </a:lnTo>
                  <a:lnTo>
                    <a:pt x="157988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3065" y="2002790"/>
              <a:ext cx="304165" cy="236854"/>
            </a:xfrm>
            <a:custGeom>
              <a:avLst/>
              <a:gdLst/>
              <a:ahLst/>
              <a:cxnLst/>
              <a:rect l="l" t="t" r="r" b="b"/>
              <a:pathLst>
                <a:path w="304164" h="236855">
                  <a:moveTo>
                    <a:pt x="155829" y="0"/>
                  </a:moveTo>
                  <a:lnTo>
                    <a:pt x="128464" y="43738"/>
                  </a:lnTo>
                  <a:lnTo>
                    <a:pt x="95362" y="67502"/>
                  </a:lnTo>
                  <a:lnTo>
                    <a:pt x="61245" y="79660"/>
                  </a:lnTo>
                  <a:lnTo>
                    <a:pt x="30832" y="88580"/>
                  </a:lnTo>
                  <a:lnTo>
                    <a:pt x="8844" y="102628"/>
                  </a:lnTo>
                  <a:lnTo>
                    <a:pt x="12197" y="163044"/>
                  </a:lnTo>
                  <a:lnTo>
                    <a:pt x="44145" y="193000"/>
                  </a:lnTo>
                  <a:lnTo>
                    <a:pt x="86822" y="217189"/>
                  </a:lnTo>
                  <a:lnTo>
                    <a:pt x="131206" y="232758"/>
                  </a:lnTo>
                  <a:lnTo>
                    <a:pt x="168275" y="236855"/>
                  </a:lnTo>
                  <a:lnTo>
                    <a:pt x="211254" y="222273"/>
                  </a:lnTo>
                  <a:lnTo>
                    <a:pt x="256174" y="190119"/>
                  </a:lnTo>
                  <a:lnTo>
                    <a:pt x="291022" y="148343"/>
                  </a:lnTo>
                  <a:lnTo>
                    <a:pt x="303784" y="104901"/>
                  </a:lnTo>
                  <a:lnTo>
                    <a:pt x="270432" y="92440"/>
                  </a:lnTo>
                  <a:lnTo>
                    <a:pt x="231187" y="69786"/>
                  </a:lnTo>
                  <a:lnTo>
                    <a:pt x="191252" y="38465"/>
                  </a:lnTo>
                  <a:lnTo>
                    <a:pt x="155829" y="0"/>
                  </a:lnTo>
                  <a:close/>
                </a:path>
              </a:pathLst>
            </a:custGeom>
            <a:solidFill>
              <a:srgbClr val="008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9910" y="2003933"/>
              <a:ext cx="146938" cy="235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87267" y="2827020"/>
              <a:ext cx="628015" cy="96520"/>
            </a:xfrm>
            <a:custGeom>
              <a:avLst/>
              <a:gdLst/>
              <a:ahLst/>
              <a:cxnLst/>
              <a:rect l="l" t="t" r="r" b="b"/>
              <a:pathLst>
                <a:path w="628014" h="96519">
                  <a:moveTo>
                    <a:pt x="2032" y="0"/>
                  </a:moveTo>
                  <a:lnTo>
                    <a:pt x="0" y="32638"/>
                  </a:lnTo>
                  <a:lnTo>
                    <a:pt x="623824" y="96012"/>
                  </a:lnTo>
                  <a:lnTo>
                    <a:pt x="627888" y="63372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343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93744" y="2447925"/>
              <a:ext cx="659130" cy="448945"/>
            </a:xfrm>
            <a:custGeom>
              <a:avLst/>
              <a:gdLst/>
              <a:ahLst/>
              <a:cxnLst/>
              <a:rect l="l" t="t" r="r" b="b"/>
              <a:pathLst>
                <a:path w="659129" h="448944">
                  <a:moveTo>
                    <a:pt x="65404" y="0"/>
                  </a:moveTo>
                  <a:lnTo>
                    <a:pt x="32638" y="26924"/>
                  </a:lnTo>
                  <a:lnTo>
                    <a:pt x="0" y="360552"/>
                  </a:lnTo>
                  <a:lnTo>
                    <a:pt x="974" y="371867"/>
                  </a:lnTo>
                  <a:lnTo>
                    <a:pt x="6270" y="381920"/>
                  </a:lnTo>
                  <a:lnTo>
                    <a:pt x="15162" y="389449"/>
                  </a:lnTo>
                  <a:lnTo>
                    <a:pt x="26924" y="393191"/>
                  </a:lnTo>
                  <a:lnTo>
                    <a:pt x="593725" y="448817"/>
                  </a:lnTo>
                  <a:lnTo>
                    <a:pt x="605059" y="447875"/>
                  </a:lnTo>
                  <a:lnTo>
                    <a:pt x="615156" y="442801"/>
                  </a:lnTo>
                  <a:lnTo>
                    <a:pt x="622728" y="434512"/>
                  </a:lnTo>
                  <a:lnTo>
                    <a:pt x="626490" y="423925"/>
                  </a:lnTo>
                  <a:lnTo>
                    <a:pt x="659129" y="90170"/>
                  </a:lnTo>
                  <a:lnTo>
                    <a:pt x="658185" y="77783"/>
                  </a:lnTo>
                  <a:lnTo>
                    <a:pt x="653097" y="67373"/>
                  </a:lnTo>
                  <a:lnTo>
                    <a:pt x="644771" y="60201"/>
                  </a:lnTo>
                  <a:lnTo>
                    <a:pt x="634110" y="57530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8E9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60291" y="2503932"/>
              <a:ext cx="92710" cy="393065"/>
            </a:xfrm>
            <a:custGeom>
              <a:avLst/>
              <a:gdLst/>
              <a:ahLst/>
              <a:cxnLst/>
              <a:rect l="l" t="t" r="r" b="b"/>
              <a:pathLst>
                <a:path w="92710" h="393064">
                  <a:moveTo>
                    <a:pt x="40512" y="0"/>
                  </a:moveTo>
                  <a:lnTo>
                    <a:pt x="52345" y="3720"/>
                  </a:lnTo>
                  <a:lnTo>
                    <a:pt x="61261" y="11191"/>
                  </a:lnTo>
                  <a:lnTo>
                    <a:pt x="66534" y="21163"/>
                  </a:lnTo>
                  <a:lnTo>
                    <a:pt x="67437" y="32384"/>
                  </a:lnTo>
                  <a:lnTo>
                    <a:pt x="32766" y="364235"/>
                  </a:lnTo>
                  <a:lnTo>
                    <a:pt x="29289" y="375904"/>
                  </a:lnTo>
                  <a:lnTo>
                    <a:pt x="22193" y="384714"/>
                  </a:lnTo>
                  <a:lnTo>
                    <a:pt x="12191" y="389953"/>
                  </a:lnTo>
                  <a:lnTo>
                    <a:pt x="0" y="390905"/>
                  </a:lnTo>
                  <a:lnTo>
                    <a:pt x="27050" y="392810"/>
                  </a:lnTo>
                  <a:lnTo>
                    <a:pt x="59817" y="368045"/>
                  </a:lnTo>
                  <a:lnTo>
                    <a:pt x="92583" y="36194"/>
                  </a:lnTo>
                  <a:lnTo>
                    <a:pt x="91636" y="23901"/>
                  </a:lnTo>
                  <a:lnTo>
                    <a:pt x="86534" y="13573"/>
                  </a:lnTo>
                  <a:lnTo>
                    <a:pt x="78170" y="6459"/>
                  </a:lnTo>
                  <a:lnTo>
                    <a:pt x="67437" y="3809"/>
                  </a:lnTo>
                  <a:lnTo>
                    <a:pt x="40512" y="0"/>
                  </a:lnTo>
                  <a:close/>
                </a:path>
              </a:pathLst>
            </a:custGeom>
            <a:solidFill>
              <a:srgbClr val="626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4511" y="2810637"/>
              <a:ext cx="181355" cy="1275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0538" y="2566289"/>
              <a:ext cx="138430" cy="2174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56076" y="1938654"/>
              <a:ext cx="400685" cy="132080"/>
            </a:xfrm>
            <a:custGeom>
              <a:avLst/>
              <a:gdLst/>
              <a:ahLst/>
              <a:cxnLst/>
              <a:rect l="l" t="t" r="r" b="b"/>
              <a:pathLst>
                <a:path w="400685" h="132080">
                  <a:moveTo>
                    <a:pt x="400431" y="26670"/>
                  </a:moveTo>
                  <a:lnTo>
                    <a:pt x="398780" y="3810"/>
                  </a:lnTo>
                  <a:lnTo>
                    <a:pt x="394589" y="4064"/>
                  </a:lnTo>
                  <a:lnTo>
                    <a:pt x="392557" y="4318"/>
                  </a:lnTo>
                  <a:lnTo>
                    <a:pt x="389255" y="2921"/>
                  </a:lnTo>
                  <a:lnTo>
                    <a:pt x="388366" y="2540"/>
                  </a:lnTo>
                  <a:lnTo>
                    <a:pt x="382143" y="2921"/>
                  </a:lnTo>
                  <a:lnTo>
                    <a:pt x="378231" y="1905"/>
                  </a:lnTo>
                  <a:lnTo>
                    <a:pt x="375793" y="1270"/>
                  </a:lnTo>
                  <a:lnTo>
                    <a:pt x="367665" y="1905"/>
                  </a:lnTo>
                  <a:lnTo>
                    <a:pt x="359283" y="381"/>
                  </a:lnTo>
                  <a:lnTo>
                    <a:pt x="348043" y="0"/>
                  </a:lnTo>
                  <a:lnTo>
                    <a:pt x="336499" y="190"/>
                  </a:lnTo>
                  <a:lnTo>
                    <a:pt x="296595" y="3162"/>
                  </a:lnTo>
                  <a:lnTo>
                    <a:pt x="246507" y="12573"/>
                  </a:lnTo>
                  <a:lnTo>
                    <a:pt x="236321" y="14820"/>
                  </a:lnTo>
                  <a:lnTo>
                    <a:pt x="227914" y="16764"/>
                  </a:lnTo>
                  <a:lnTo>
                    <a:pt x="220091" y="18669"/>
                  </a:lnTo>
                  <a:lnTo>
                    <a:pt x="178943" y="21590"/>
                  </a:lnTo>
                  <a:lnTo>
                    <a:pt x="177050" y="21361"/>
                  </a:lnTo>
                  <a:lnTo>
                    <a:pt x="171653" y="20789"/>
                  </a:lnTo>
                  <a:lnTo>
                    <a:pt x="163131" y="20040"/>
                  </a:lnTo>
                  <a:lnTo>
                    <a:pt x="151892" y="19304"/>
                  </a:lnTo>
                  <a:lnTo>
                    <a:pt x="136486" y="17678"/>
                  </a:lnTo>
                  <a:lnTo>
                    <a:pt x="119405" y="16929"/>
                  </a:lnTo>
                  <a:lnTo>
                    <a:pt x="101981" y="16992"/>
                  </a:lnTo>
                  <a:lnTo>
                    <a:pt x="85598" y="17780"/>
                  </a:lnTo>
                  <a:lnTo>
                    <a:pt x="36449" y="23368"/>
                  </a:lnTo>
                  <a:lnTo>
                    <a:pt x="28448" y="26035"/>
                  </a:lnTo>
                  <a:lnTo>
                    <a:pt x="22225" y="26416"/>
                  </a:lnTo>
                  <a:lnTo>
                    <a:pt x="16256" y="28956"/>
                  </a:lnTo>
                  <a:lnTo>
                    <a:pt x="10033" y="29337"/>
                  </a:lnTo>
                  <a:lnTo>
                    <a:pt x="6096" y="31750"/>
                  </a:lnTo>
                  <a:lnTo>
                    <a:pt x="4064" y="31877"/>
                  </a:lnTo>
                  <a:lnTo>
                    <a:pt x="0" y="34290"/>
                  </a:lnTo>
                  <a:lnTo>
                    <a:pt x="381" y="38354"/>
                  </a:lnTo>
                  <a:lnTo>
                    <a:pt x="1524" y="54991"/>
                  </a:lnTo>
                  <a:lnTo>
                    <a:pt x="3683" y="56896"/>
                  </a:lnTo>
                  <a:lnTo>
                    <a:pt x="7874" y="56642"/>
                  </a:lnTo>
                  <a:lnTo>
                    <a:pt x="12065" y="58420"/>
                  </a:lnTo>
                  <a:lnTo>
                    <a:pt x="12192" y="60452"/>
                  </a:lnTo>
                  <a:lnTo>
                    <a:pt x="15735" y="66433"/>
                  </a:lnTo>
                  <a:lnTo>
                    <a:pt x="19596" y="77076"/>
                  </a:lnTo>
                  <a:lnTo>
                    <a:pt x="27686" y="103124"/>
                  </a:lnTo>
                  <a:lnTo>
                    <a:pt x="27940" y="107188"/>
                  </a:lnTo>
                  <a:lnTo>
                    <a:pt x="30226" y="109220"/>
                  </a:lnTo>
                  <a:lnTo>
                    <a:pt x="32512" y="113157"/>
                  </a:lnTo>
                  <a:lnTo>
                    <a:pt x="36957" y="116967"/>
                  </a:lnTo>
                  <a:lnTo>
                    <a:pt x="41275" y="120904"/>
                  </a:lnTo>
                  <a:lnTo>
                    <a:pt x="50609" y="126009"/>
                  </a:lnTo>
                  <a:lnTo>
                    <a:pt x="62357" y="129781"/>
                  </a:lnTo>
                  <a:lnTo>
                    <a:pt x="76669" y="131826"/>
                  </a:lnTo>
                  <a:lnTo>
                    <a:pt x="93726" y="131699"/>
                  </a:lnTo>
                  <a:lnTo>
                    <a:pt x="139077" y="122491"/>
                  </a:lnTo>
                  <a:lnTo>
                    <a:pt x="167767" y="97282"/>
                  </a:lnTo>
                  <a:lnTo>
                    <a:pt x="177812" y="78752"/>
                  </a:lnTo>
                  <a:lnTo>
                    <a:pt x="180594" y="73533"/>
                  </a:lnTo>
                  <a:lnTo>
                    <a:pt x="193294" y="49657"/>
                  </a:lnTo>
                  <a:lnTo>
                    <a:pt x="195199" y="47498"/>
                  </a:lnTo>
                  <a:lnTo>
                    <a:pt x="197231" y="47244"/>
                  </a:lnTo>
                  <a:lnTo>
                    <a:pt x="201422" y="46990"/>
                  </a:lnTo>
                  <a:lnTo>
                    <a:pt x="212991" y="50444"/>
                  </a:lnTo>
                  <a:lnTo>
                    <a:pt x="222008" y="60896"/>
                  </a:lnTo>
                  <a:lnTo>
                    <a:pt x="231330" y="75641"/>
                  </a:lnTo>
                  <a:lnTo>
                    <a:pt x="243840" y="91948"/>
                  </a:lnTo>
                  <a:lnTo>
                    <a:pt x="257822" y="105143"/>
                  </a:lnTo>
                  <a:lnTo>
                    <a:pt x="273964" y="112903"/>
                  </a:lnTo>
                  <a:lnTo>
                    <a:pt x="294055" y="116103"/>
                  </a:lnTo>
                  <a:lnTo>
                    <a:pt x="319913" y="115570"/>
                  </a:lnTo>
                  <a:lnTo>
                    <a:pt x="336804" y="113334"/>
                  </a:lnTo>
                  <a:lnTo>
                    <a:pt x="350685" y="109321"/>
                  </a:lnTo>
                  <a:lnTo>
                    <a:pt x="361784" y="103936"/>
                  </a:lnTo>
                  <a:lnTo>
                    <a:pt x="370332" y="97536"/>
                  </a:lnTo>
                  <a:lnTo>
                    <a:pt x="374269" y="95123"/>
                  </a:lnTo>
                  <a:lnTo>
                    <a:pt x="376174" y="92837"/>
                  </a:lnTo>
                  <a:lnTo>
                    <a:pt x="377952" y="88646"/>
                  </a:lnTo>
                  <a:lnTo>
                    <a:pt x="381889" y="86233"/>
                  </a:lnTo>
                  <a:lnTo>
                    <a:pt x="381635" y="82042"/>
                  </a:lnTo>
                  <a:lnTo>
                    <a:pt x="383286" y="77851"/>
                  </a:lnTo>
                  <a:lnTo>
                    <a:pt x="384251" y="64490"/>
                  </a:lnTo>
                  <a:lnTo>
                    <a:pt x="394462" y="31242"/>
                  </a:lnTo>
                  <a:lnTo>
                    <a:pt x="394335" y="29083"/>
                  </a:lnTo>
                  <a:lnTo>
                    <a:pt x="398399" y="28829"/>
                  </a:lnTo>
                  <a:lnTo>
                    <a:pt x="400431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63569" y="1954529"/>
              <a:ext cx="387985" cy="31750"/>
            </a:xfrm>
            <a:custGeom>
              <a:avLst/>
              <a:gdLst/>
              <a:ahLst/>
              <a:cxnLst/>
              <a:rect l="l" t="t" r="r" b="b"/>
              <a:pathLst>
                <a:path w="387985" h="31750">
                  <a:moveTo>
                    <a:pt x="17526" y="28194"/>
                  </a:moveTo>
                  <a:lnTo>
                    <a:pt x="15113" y="26162"/>
                  </a:lnTo>
                  <a:lnTo>
                    <a:pt x="10795" y="26543"/>
                  </a:lnTo>
                  <a:lnTo>
                    <a:pt x="2032" y="27051"/>
                  </a:lnTo>
                  <a:lnTo>
                    <a:pt x="0" y="29464"/>
                  </a:lnTo>
                  <a:lnTo>
                    <a:pt x="2286" y="31496"/>
                  </a:lnTo>
                  <a:lnTo>
                    <a:pt x="4445" y="31369"/>
                  </a:lnTo>
                  <a:lnTo>
                    <a:pt x="8890" y="30988"/>
                  </a:lnTo>
                  <a:lnTo>
                    <a:pt x="15494" y="30607"/>
                  </a:lnTo>
                  <a:lnTo>
                    <a:pt x="17526" y="28194"/>
                  </a:lnTo>
                  <a:close/>
                </a:path>
                <a:path w="387985" h="31750">
                  <a:moveTo>
                    <a:pt x="387858" y="1905"/>
                  </a:moveTo>
                  <a:lnTo>
                    <a:pt x="383794" y="0"/>
                  </a:lnTo>
                  <a:lnTo>
                    <a:pt x="374015" y="635"/>
                  </a:lnTo>
                  <a:lnTo>
                    <a:pt x="370332" y="3175"/>
                  </a:lnTo>
                  <a:lnTo>
                    <a:pt x="374396" y="5080"/>
                  </a:lnTo>
                  <a:lnTo>
                    <a:pt x="376301" y="4953"/>
                  </a:lnTo>
                  <a:lnTo>
                    <a:pt x="380238" y="4572"/>
                  </a:lnTo>
                  <a:lnTo>
                    <a:pt x="384048" y="4318"/>
                  </a:lnTo>
                  <a:lnTo>
                    <a:pt x="387858" y="1905"/>
                  </a:lnTo>
                  <a:close/>
                </a:path>
              </a:pathLst>
            </a:custGeom>
            <a:solidFill>
              <a:srgbClr val="B6B8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81247" y="3018789"/>
            <a:ext cx="1179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(2) </a:t>
            </a:r>
            <a:r>
              <a:rPr sz="1000" spc="-10" dirty="0">
                <a:latin typeface="Segoe UI"/>
                <a:cs typeface="Segoe UI"/>
              </a:rPr>
              <a:t>Possible </a:t>
            </a:r>
            <a:r>
              <a:rPr sz="1000" spc="-5" dirty="0">
                <a:latin typeface="Segoe UI"/>
                <a:cs typeface="Segoe UI"/>
              </a:rPr>
              <a:t>threat to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access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/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breach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6551" y="2439289"/>
            <a:ext cx="6890384" cy="3454400"/>
            <a:chOff x="606551" y="2439289"/>
            <a:chExt cx="6890384" cy="3454400"/>
          </a:xfrm>
        </p:grpSpPr>
        <p:sp>
          <p:nvSpPr>
            <p:cNvPr id="43" name="object 43"/>
            <p:cNvSpPr/>
            <p:nvPr/>
          </p:nvSpPr>
          <p:spPr>
            <a:xfrm>
              <a:off x="5748528" y="4893627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9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23"/>
                  </a:lnTo>
                  <a:lnTo>
                    <a:pt x="70738" y="750608"/>
                  </a:lnTo>
                  <a:lnTo>
                    <a:pt x="355219" y="913904"/>
                  </a:lnTo>
                  <a:lnTo>
                    <a:pt x="425958" y="933659"/>
                  </a:lnTo>
                  <a:lnTo>
                    <a:pt x="462160" y="928720"/>
                  </a:lnTo>
                  <a:lnTo>
                    <a:pt x="781176" y="750608"/>
                  </a:lnTo>
                  <a:lnTo>
                    <a:pt x="833120" y="699923"/>
                  </a:lnTo>
                  <a:lnTo>
                    <a:pt x="851916" y="629475"/>
                  </a:lnTo>
                  <a:lnTo>
                    <a:pt x="851916" y="302831"/>
                  </a:lnTo>
                  <a:lnTo>
                    <a:pt x="833120" y="233060"/>
                  </a:lnTo>
                  <a:lnTo>
                    <a:pt x="781176" y="181673"/>
                  </a:lnTo>
                  <a:lnTo>
                    <a:pt x="496697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66460" y="5414772"/>
              <a:ext cx="390525" cy="412750"/>
            </a:xfrm>
            <a:custGeom>
              <a:avLst/>
              <a:gdLst/>
              <a:ahLst/>
              <a:cxnLst/>
              <a:rect l="l" t="t" r="r" b="b"/>
              <a:pathLst>
                <a:path w="390525" h="412750">
                  <a:moveTo>
                    <a:pt x="390143" y="0"/>
                  </a:moveTo>
                  <a:lnTo>
                    <a:pt x="0" y="0"/>
                  </a:lnTo>
                  <a:lnTo>
                    <a:pt x="0" y="313880"/>
                  </a:lnTo>
                  <a:lnTo>
                    <a:pt x="137667" y="392798"/>
                  </a:lnTo>
                  <a:lnTo>
                    <a:pt x="172182" y="407593"/>
                  </a:lnTo>
                  <a:lnTo>
                    <a:pt x="208327" y="412524"/>
                  </a:lnTo>
                  <a:lnTo>
                    <a:pt x="244449" y="407593"/>
                  </a:lnTo>
                  <a:lnTo>
                    <a:pt x="278891" y="392798"/>
                  </a:lnTo>
                  <a:lnTo>
                    <a:pt x="390143" y="329666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6544" y="5216651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48"/>
                  </a:moveTo>
                  <a:lnTo>
                    <a:pt x="574979" y="269748"/>
                  </a:lnTo>
                  <a:lnTo>
                    <a:pt x="576072" y="269748"/>
                  </a:lnTo>
                  <a:lnTo>
                    <a:pt x="558419" y="100457"/>
                  </a:lnTo>
                  <a:lnTo>
                    <a:pt x="544639" y="60223"/>
                  </a:lnTo>
                  <a:lnTo>
                    <a:pt x="518642" y="28422"/>
                  </a:lnTo>
                  <a:lnTo>
                    <a:pt x="483387" y="7518"/>
                  </a:lnTo>
                  <a:lnTo>
                    <a:pt x="441833" y="0"/>
                  </a:lnTo>
                  <a:lnTo>
                    <a:pt x="141351" y="0"/>
                  </a:lnTo>
                  <a:lnTo>
                    <a:pt x="99771" y="7518"/>
                  </a:lnTo>
                  <a:lnTo>
                    <a:pt x="64477" y="28422"/>
                  </a:lnTo>
                  <a:lnTo>
                    <a:pt x="38481" y="60223"/>
                  </a:lnTo>
                  <a:lnTo>
                    <a:pt x="24765" y="100457"/>
                  </a:lnTo>
                  <a:lnTo>
                    <a:pt x="0" y="269748"/>
                  </a:lnTo>
                  <a:lnTo>
                    <a:pt x="473329" y="269748"/>
                  </a:lnTo>
                  <a:lnTo>
                    <a:pt x="485902" y="387972"/>
                  </a:lnTo>
                  <a:lnTo>
                    <a:pt x="438912" y="553212"/>
                  </a:lnTo>
                  <a:lnTo>
                    <a:pt x="560705" y="481139"/>
                  </a:lnTo>
                  <a:lnTo>
                    <a:pt x="583311" y="410819"/>
                  </a:lnTo>
                  <a:lnTo>
                    <a:pt x="585292" y="401320"/>
                  </a:lnTo>
                  <a:lnTo>
                    <a:pt x="586308" y="391490"/>
                  </a:lnTo>
                  <a:lnTo>
                    <a:pt x="586676" y="381660"/>
                  </a:lnTo>
                  <a:lnTo>
                    <a:pt x="586740" y="372148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76543" y="5216652"/>
              <a:ext cx="576580" cy="273050"/>
            </a:xfrm>
            <a:custGeom>
              <a:avLst/>
              <a:gdLst/>
              <a:ahLst/>
              <a:cxnLst/>
              <a:rect l="l" t="t" r="r" b="b"/>
              <a:pathLst>
                <a:path w="576579" h="273050">
                  <a:moveTo>
                    <a:pt x="441832" y="0"/>
                  </a:moveTo>
                  <a:lnTo>
                    <a:pt x="141350" y="0"/>
                  </a:lnTo>
                  <a:lnTo>
                    <a:pt x="99774" y="7451"/>
                  </a:lnTo>
                  <a:lnTo>
                    <a:pt x="64484" y="28178"/>
                  </a:lnTo>
                  <a:lnTo>
                    <a:pt x="38480" y="59739"/>
                  </a:lnTo>
                  <a:lnTo>
                    <a:pt x="24764" y="99695"/>
                  </a:lnTo>
                  <a:lnTo>
                    <a:pt x="0" y="267589"/>
                  </a:lnTo>
                  <a:lnTo>
                    <a:pt x="576071" y="272796"/>
                  </a:lnTo>
                  <a:lnTo>
                    <a:pt x="558418" y="99695"/>
                  </a:lnTo>
                  <a:lnTo>
                    <a:pt x="544649" y="59739"/>
                  </a:lnTo>
                  <a:lnTo>
                    <a:pt x="518652" y="28178"/>
                  </a:lnTo>
                  <a:lnTo>
                    <a:pt x="483391" y="7451"/>
                  </a:lnTo>
                  <a:lnTo>
                    <a:pt x="441832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71031" y="4756023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0"/>
                  </a:lnTo>
                  <a:lnTo>
                    <a:pt x="129285" y="322706"/>
                  </a:lnTo>
                  <a:lnTo>
                    <a:pt x="278002" y="273812"/>
                  </a:lnTo>
                  <a:lnTo>
                    <a:pt x="295655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4"/>
                  </a:lnTo>
                  <a:lnTo>
                    <a:pt x="407162" y="214502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9611" y="5103876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9"/>
                  </a:moveTo>
                  <a:lnTo>
                    <a:pt x="0" y="112649"/>
                  </a:lnTo>
                  <a:lnTo>
                    <a:pt x="9935" y="161365"/>
                  </a:lnTo>
                  <a:lnTo>
                    <a:pt x="37099" y="201676"/>
                  </a:lnTo>
                  <a:lnTo>
                    <a:pt x="77527" y="229127"/>
                  </a:lnTo>
                  <a:lnTo>
                    <a:pt x="127253" y="239268"/>
                  </a:lnTo>
                  <a:lnTo>
                    <a:pt x="176230" y="229127"/>
                  </a:lnTo>
                  <a:lnTo>
                    <a:pt x="216741" y="201676"/>
                  </a:lnTo>
                  <a:lnTo>
                    <a:pt x="244322" y="161365"/>
                  </a:lnTo>
                  <a:lnTo>
                    <a:pt x="254508" y="112649"/>
                  </a:lnTo>
                  <a:close/>
                </a:path>
                <a:path w="254635" h="239395">
                  <a:moveTo>
                    <a:pt x="212089" y="0"/>
                  </a:moveTo>
                  <a:lnTo>
                    <a:pt x="42417" y="0"/>
                  </a:lnTo>
                  <a:lnTo>
                    <a:pt x="42417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2" y="112649"/>
                  </a:lnTo>
                  <a:lnTo>
                    <a:pt x="235076" y="112649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89" y="89662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807" y="5103876"/>
              <a:ext cx="182879" cy="11201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56122" y="4861560"/>
              <a:ext cx="291465" cy="323850"/>
            </a:xfrm>
            <a:custGeom>
              <a:avLst/>
              <a:gdLst/>
              <a:ahLst/>
              <a:cxnLst/>
              <a:rect l="l" t="t" r="r" b="b"/>
              <a:pathLst>
                <a:path w="291464" h="323850">
                  <a:moveTo>
                    <a:pt x="15875" y="0"/>
                  </a:moveTo>
                  <a:lnTo>
                    <a:pt x="0" y="168909"/>
                  </a:lnTo>
                  <a:lnTo>
                    <a:pt x="3940" y="218075"/>
                  </a:lnTo>
                  <a:lnTo>
                    <a:pt x="23656" y="259321"/>
                  </a:lnTo>
                  <a:lnTo>
                    <a:pt x="54992" y="291467"/>
                  </a:lnTo>
                  <a:lnTo>
                    <a:pt x="93788" y="313328"/>
                  </a:lnTo>
                  <a:lnTo>
                    <a:pt x="135889" y="323722"/>
                  </a:lnTo>
                  <a:lnTo>
                    <a:pt x="177057" y="319621"/>
                  </a:lnTo>
                  <a:lnTo>
                    <a:pt x="214042" y="301182"/>
                  </a:lnTo>
                  <a:lnTo>
                    <a:pt x="244401" y="271775"/>
                  </a:lnTo>
                  <a:lnTo>
                    <a:pt x="265690" y="234774"/>
                  </a:lnTo>
                  <a:lnTo>
                    <a:pt x="275463" y="193547"/>
                  </a:lnTo>
                  <a:lnTo>
                    <a:pt x="291338" y="26415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0" y="4950206"/>
              <a:ext cx="216408" cy="2313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995542" y="4922520"/>
              <a:ext cx="27305" cy="85725"/>
            </a:xfrm>
            <a:custGeom>
              <a:avLst/>
              <a:gdLst/>
              <a:ahLst/>
              <a:cxnLst/>
              <a:rect l="l" t="t" r="r" b="b"/>
              <a:pathLst>
                <a:path w="27304" h="85725">
                  <a:moveTo>
                    <a:pt x="27305" y="0"/>
                  </a:moveTo>
                  <a:lnTo>
                    <a:pt x="16805" y="6750"/>
                  </a:lnTo>
                  <a:lnTo>
                    <a:pt x="8556" y="16097"/>
                  </a:lnTo>
                  <a:lnTo>
                    <a:pt x="2855" y="27396"/>
                  </a:lnTo>
                  <a:lnTo>
                    <a:pt x="0" y="40004"/>
                  </a:lnTo>
                  <a:lnTo>
                    <a:pt x="587" y="53715"/>
                  </a:lnTo>
                  <a:lnTo>
                    <a:pt x="4508" y="65960"/>
                  </a:lnTo>
                  <a:lnTo>
                    <a:pt x="11287" y="76563"/>
                  </a:lnTo>
                  <a:lnTo>
                    <a:pt x="20447" y="85343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90843" y="498652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970" y="0"/>
                  </a:moveTo>
                  <a:lnTo>
                    <a:pt x="9143" y="0"/>
                  </a:lnTo>
                  <a:lnTo>
                    <a:pt x="5460" y="3175"/>
                  </a:lnTo>
                  <a:lnTo>
                    <a:pt x="3682" y="4826"/>
                  </a:lnTo>
                  <a:lnTo>
                    <a:pt x="0" y="8128"/>
                  </a:lnTo>
                  <a:lnTo>
                    <a:pt x="0" y="19304"/>
                  </a:lnTo>
                  <a:lnTo>
                    <a:pt x="5460" y="27432"/>
                  </a:lnTo>
                  <a:lnTo>
                    <a:pt x="21970" y="27432"/>
                  </a:lnTo>
                  <a:lnTo>
                    <a:pt x="25653" y="24257"/>
                  </a:lnTo>
                  <a:lnTo>
                    <a:pt x="27431" y="4826"/>
                  </a:lnTo>
                  <a:lnTo>
                    <a:pt x="23748" y="1651"/>
                  </a:lnTo>
                  <a:lnTo>
                    <a:pt x="2197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4851" y="4847844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4">
                  <a:moveTo>
                    <a:pt x="0" y="0"/>
                  </a:moveTo>
                  <a:lnTo>
                    <a:pt x="1905" y="90804"/>
                  </a:lnTo>
                  <a:lnTo>
                    <a:pt x="171323" y="102107"/>
                  </a:lnTo>
                  <a:lnTo>
                    <a:pt x="209042" y="66166"/>
                  </a:lnTo>
                  <a:lnTo>
                    <a:pt x="207137" y="104012"/>
                  </a:lnTo>
                  <a:lnTo>
                    <a:pt x="295656" y="109727"/>
                  </a:lnTo>
                  <a:lnTo>
                    <a:pt x="291846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96228" y="5396483"/>
              <a:ext cx="67310" cy="329565"/>
            </a:xfrm>
            <a:custGeom>
              <a:avLst/>
              <a:gdLst/>
              <a:ahLst/>
              <a:cxnLst/>
              <a:rect l="l" t="t" r="r" b="b"/>
              <a:pathLst>
                <a:path w="67310" h="329564">
                  <a:moveTo>
                    <a:pt x="67056" y="193636"/>
                  </a:moveTo>
                  <a:lnTo>
                    <a:pt x="60198" y="133731"/>
                  </a:lnTo>
                  <a:lnTo>
                    <a:pt x="47675" y="25742"/>
                  </a:lnTo>
                  <a:lnTo>
                    <a:pt x="44704" y="0"/>
                  </a:lnTo>
                  <a:lnTo>
                    <a:pt x="47459" y="24168"/>
                  </a:lnTo>
                  <a:lnTo>
                    <a:pt x="54991" y="89789"/>
                  </a:lnTo>
                  <a:lnTo>
                    <a:pt x="54991" y="94996"/>
                  </a:lnTo>
                  <a:lnTo>
                    <a:pt x="24130" y="94996"/>
                  </a:lnTo>
                  <a:lnTo>
                    <a:pt x="34417" y="197154"/>
                  </a:lnTo>
                  <a:lnTo>
                    <a:pt x="34417" y="211239"/>
                  </a:lnTo>
                  <a:lnTo>
                    <a:pt x="30988" y="218287"/>
                  </a:lnTo>
                  <a:lnTo>
                    <a:pt x="0" y="329184"/>
                  </a:lnTo>
                  <a:lnTo>
                    <a:pt x="41275" y="302780"/>
                  </a:lnTo>
                  <a:lnTo>
                    <a:pt x="63627" y="232359"/>
                  </a:lnTo>
                  <a:lnTo>
                    <a:pt x="67056" y="204203"/>
                  </a:lnTo>
                  <a:lnTo>
                    <a:pt x="67056" y="193636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97751" y="5248656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6" y="146558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0175" y="5527548"/>
              <a:ext cx="1516380" cy="330835"/>
            </a:xfrm>
            <a:custGeom>
              <a:avLst/>
              <a:gdLst/>
              <a:ahLst/>
              <a:cxnLst/>
              <a:rect l="l" t="t" r="r" b="b"/>
              <a:pathLst>
                <a:path w="1516379" h="330835">
                  <a:moveTo>
                    <a:pt x="1516379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1516379" y="330707"/>
                  </a:lnTo>
                  <a:lnTo>
                    <a:pt x="1516379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7485" y="5619216"/>
              <a:ext cx="883539" cy="19368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36919" y="5728716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86"/>
                  </a:lnTo>
                  <a:lnTo>
                    <a:pt x="573785" y="88392"/>
                  </a:lnTo>
                  <a:lnTo>
                    <a:pt x="577595" y="58305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43269" y="5379974"/>
              <a:ext cx="606425" cy="412750"/>
            </a:xfrm>
            <a:custGeom>
              <a:avLst/>
              <a:gdLst/>
              <a:ahLst/>
              <a:cxnLst/>
              <a:rect l="l" t="t" r="r" b="b"/>
              <a:pathLst>
                <a:path w="606425" h="412750">
                  <a:moveTo>
                    <a:pt x="60070" y="0"/>
                  </a:moveTo>
                  <a:lnTo>
                    <a:pt x="29971" y="24637"/>
                  </a:lnTo>
                  <a:lnTo>
                    <a:pt x="0" y="331419"/>
                  </a:lnTo>
                  <a:lnTo>
                    <a:pt x="869" y="341801"/>
                  </a:lnTo>
                  <a:lnTo>
                    <a:pt x="5714" y="351029"/>
                  </a:lnTo>
                  <a:lnTo>
                    <a:pt x="13894" y="357945"/>
                  </a:lnTo>
                  <a:lnTo>
                    <a:pt x="24764" y="361391"/>
                  </a:lnTo>
                  <a:lnTo>
                    <a:pt x="545972" y="412508"/>
                  </a:lnTo>
                  <a:lnTo>
                    <a:pt x="556373" y="411656"/>
                  </a:lnTo>
                  <a:lnTo>
                    <a:pt x="565642" y="407001"/>
                  </a:lnTo>
                  <a:lnTo>
                    <a:pt x="572601" y="399373"/>
                  </a:lnTo>
                  <a:lnTo>
                    <a:pt x="576071" y="389597"/>
                  </a:lnTo>
                  <a:lnTo>
                    <a:pt x="606043" y="82803"/>
                  </a:lnTo>
                  <a:lnTo>
                    <a:pt x="605202" y="71423"/>
                  </a:lnTo>
                  <a:lnTo>
                    <a:pt x="600551" y="61864"/>
                  </a:lnTo>
                  <a:lnTo>
                    <a:pt x="592899" y="55282"/>
                  </a:lnTo>
                  <a:lnTo>
                    <a:pt x="583056" y="52831"/>
                  </a:lnTo>
                  <a:lnTo>
                    <a:pt x="6007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3432" y="5430011"/>
              <a:ext cx="326390" cy="362585"/>
            </a:xfrm>
            <a:custGeom>
              <a:avLst/>
              <a:gdLst/>
              <a:ahLst/>
              <a:cxnLst/>
              <a:rect l="l" t="t" r="r" b="b"/>
              <a:pathLst>
                <a:path w="326389" h="362585">
                  <a:moveTo>
                    <a:pt x="22860" y="159004"/>
                  </a:moveTo>
                  <a:lnTo>
                    <a:pt x="1905" y="155448"/>
                  </a:lnTo>
                  <a:lnTo>
                    <a:pt x="0" y="175006"/>
                  </a:lnTo>
                  <a:lnTo>
                    <a:pt x="20955" y="176784"/>
                  </a:lnTo>
                  <a:lnTo>
                    <a:pt x="22860" y="159004"/>
                  </a:lnTo>
                  <a:close/>
                </a:path>
                <a:path w="326389" h="362585">
                  <a:moveTo>
                    <a:pt x="24384" y="134493"/>
                  </a:moveTo>
                  <a:lnTo>
                    <a:pt x="4826" y="132588"/>
                  </a:lnTo>
                  <a:lnTo>
                    <a:pt x="3048" y="153543"/>
                  </a:lnTo>
                  <a:lnTo>
                    <a:pt x="22606" y="155448"/>
                  </a:lnTo>
                  <a:lnTo>
                    <a:pt x="24384" y="134493"/>
                  </a:lnTo>
                  <a:close/>
                </a:path>
                <a:path w="326389" h="362585">
                  <a:moveTo>
                    <a:pt x="45720" y="158496"/>
                  </a:moveTo>
                  <a:lnTo>
                    <a:pt x="45339" y="158496"/>
                  </a:lnTo>
                  <a:lnTo>
                    <a:pt x="24765" y="158496"/>
                  </a:lnTo>
                  <a:lnTo>
                    <a:pt x="22860" y="177546"/>
                  </a:lnTo>
                  <a:lnTo>
                    <a:pt x="43815" y="181356"/>
                  </a:lnTo>
                  <a:lnTo>
                    <a:pt x="45720" y="158496"/>
                  </a:lnTo>
                  <a:close/>
                </a:path>
                <a:path w="326389" h="362585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2585">
                  <a:moveTo>
                    <a:pt x="325882" y="33401"/>
                  </a:moveTo>
                  <a:lnTo>
                    <a:pt x="278003" y="0"/>
                  </a:lnTo>
                  <a:lnTo>
                    <a:pt x="288886" y="3454"/>
                  </a:lnTo>
                  <a:lnTo>
                    <a:pt x="297116" y="10375"/>
                  </a:lnTo>
                  <a:lnTo>
                    <a:pt x="302006" y="19596"/>
                  </a:lnTo>
                  <a:lnTo>
                    <a:pt x="302895" y="29972"/>
                  </a:lnTo>
                  <a:lnTo>
                    <a:pt x="270891" y="336080"/>
                  </a:lnTo>
                  <a:lnTo>
                    <a:pt x="267677" y="346862"/>
                  </a:lnTo>
                  <a:lnTo>
                    <a:pt x="261175" y="355003"/>
                  </a:lnTo>
                  <a:lnTo>
                    <a:pt x="251993" y="359841"/>
                  </a:lnTo>
                  <a:lnTo>
                    <a:pt x="240792" y="360718"/>
                  </a:lnTo>
                  <a:lnTo>
                    <a:pt x="265557" y="362470"/>
                  </a:lnTo>
                  <a:lnTo>
                    <a:pt x="276021" y="361632"/>
                  </a:lnTo>
                  <a:lnTo>
                    <a:pt x="285330" y="356984"/>
                  </a:lnTo>
                  <a:lnTo>
                    <a:pt x="292303" y="349364"/>
                  </a:lnTo>
                  <a:lnTo>
                    <a:pt x="295783" y="339598"/>
                  </a:lnTo>
                  <a:lnTo>
                    <a:pt x="325882" y="33401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1116" y="5711952"/>
              <a:ext cx="166116" cy="1177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5460" y="4541520"/>
              <a:ext cx="400812" cy="4023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06061" y="4615434"/>
              <a:ext cx="1339215" cy="1268730"/>
            </a:xfrm>
            <a:custGeom>
              <a:avLst/>
              <a:gdLst/>
              <a:ahLst/>
              <a:cxnLst/>
              <a:rect l="l" t="t" r="r" b="b"/>
              <a:pathLst>
                <a:path w="1339214" h="1268729">
                  <a:moveTo>
                    <a:pt x="1338707" y="1268260"/>
                  </a:moveTo>
                  <a:lnTo>
                    <a:pt x="1237741" y="1268260"/>
                  </a:lnTo>
                  <a:lnTo>
                    <a:pt x="1237741" y="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6551" y="2670016"/>
              <a:ext cx="841375" cy="923925"/>
            </a:xfrm>
            <a:custGeom>
              <a:avLst/>
              <a:gdLst/>
              <a:ahLst/>
              <a:cxnLst/>
              <a:rect l="l" t="t" r="r" b="b"/>
              <a:pathLst>
                <a:path w="841375" h="923925">
                  <a:moveTo>
                    <a:pt x="420624" y="0"/>
                  </a:moveTo>
                  <a:lnTo>
                    <a:pt x="350812" y="18192"/>
                  </a:lnTo>
                  <a:lnTo>
                    <a:pt x="69811" y="179736"/>
                  </a:lnTo>
                  <a:lnTo>
                    <a:pt x="18542" y="230473"/>
                  </a:lnTo>
                  <a:lnTo>
                    <a:pt x="0" y="299497"/>
                  </a:lnTo>
                  <a:lnTo>
                    <a:pt x="0" y="622331"/>
                  </a:lnTo>
                  <a:lnTo>
                    <a:pt x="18541" y="692245"/>
                  </a:lnTo>
                  <a:lnTo>
                    <a:pt x="69811" y="743870"/>
                  </a:lnTo>
                  <a:lnTo>
                    <a:pt x="350812" y="905414"/>
                  </a:lnTo>
                  <a:lnTo>
                    <a:pt x="420624" y="923607"/>
                  </a:lnTo>
                  <a:lnTo>
                    <a:pt x="456346" y="919059"/>
                  </a:lnTo>
                  <a:lnTo>
                    <a:pt x="771398" y="743870"/>
                  </a:lnTo>
                  <a:lnTo>
                    <a:pt x="822706" y="692245"/>
                  </a:lnTo>
                  <a:lnTo>
                    <a:pt x="841248" y="622331"/>
                  </a:lnTo>
                  <a:lnTo>
                    <a:pt x="841248" y="299497"/>
                  </a:lnTo>
                  <a:lnTo>
                    <a:pt x="822706" y="230473"/>
                  </a:lnTo>
                  <a:lnTo>
                    <a:pt x="771398" y="179736"/>
                  </a:lnTo>
                  <a:lnTo>
                    <a:pt x="490435" y="18192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44A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8575" y="3133344"/>
              <a:ext cx="426720" cy="460375"/>
            </a:xfrm>
            <a:custGeom>
              <a:avLst/>
              <a:gdLst/>
              <a:ahLst/>
              <a:cxnLst/>
              <a:rect l="l" t="t" r="r" b="b"/>
              <a:pathLst>
                <a:path w="426719" h="460375">
                  <a:moveTo>
                    <a:pt x="426720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8495" y="442086"/>
                  </a:lnTo>
                  <a:lnTo>
                    <a:pt x="192516" y="455731"/>
                  </a:lnTo>
                  <a:lnTo>
                    <a:pt x="228166" y="460279"/>
                  </a:lnTo>
                  <a:lnTo>
                    <a:pt x="263814" y="455731"/>
                  </a:lnTo>
                  <a:lnTo>
                    <a:pt x="297827" y="442086"/>
                  </a:lnTo>
                  <a:lnTo>
                    <a:pt x="426720" y="367538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5903" y="2927604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55" y="0"/>
                  </a:moveTo>
                  <a:lnTo>
                    <a:pt x="127139" y="0"/>
                  </a:lnTo>
                  <a:lnTo>
                    <a:pt x="88715" y="7113"/>
                  </a:lnTo>
                  <a:lnTo>
                    <a:pt x="56168" y="26812"/>
                  </a:lnTo>
                  <a:lnTo>
                    <a:pt x="32113" y="56632"/>
                  </a:lnTo>
                  <a:lnTo>
                    <a:pt x="19164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0" y="94107"/>
                  </a:lnTo>
                  <a:lnTo>
                    <a:pt x="504301" y="56632"/>
                  </a:lnTo>
                  <a:lnTo>
                    <a:pt x="480058" y="26812"/>
                  </a:lnTo>
                  <a:lnTo>
                    <a:pt x="446992" y="7113"/>
                  </a:lnTo>
                  <a:lnTo>
                    <a:pt x="407555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4567" y="2919984"/>
              <a:ext cx="584200" cy="341630"/>
            </a:xfrm>
            <a:custGeom>
              <a:avLst/>
              <a:gdLst/>
              <a:ahLst/>
              <a:cxnLst/>
              <a:rect l="l" t="t" r="r" b="b"/>
              <a:pathLst>
                <a:path w="584200" h="341629">
                  <a:moveTo>
                    <a:pt x="439077" y="0"/>
                  </a:moveTo>
                  <a:lnTo>
                    <a:pt x="139395" y="0"/>
                  </a:lnTo>
                  <a:lnTo>
                    <a:pt x="97383" y="7409"/>
                  </a:lnTo>
                  <a:lnTo>
                    <a:pt x="62071" y="28130"/>
                  </a:lnTo>
                  <a:lnTo>
                    <a:pt x="36235" y="59900"/>
                  </a:lnTo>
                  <a:lnTo>
                    <a:pt x="22656" y="100456"/>
                  </a:lnTo>
                  <a:lnTo>
                    <a:pt x="0" y="341375"/>
                  </a:lnTo>
                  <a:lnTo>
                    <a:pt x="583691" y="341375"/>
                  </a:lnTo>
                  <a:lnTo>
                    <a:pt x="555751" y="100456"/>
                  </a:lnTo>
                  <a:lnTo>
                    <a:pt x="542207" y="59900"/>
                  </a:lnTo>
                  <a:lnTo>
                    <a:pt x="516388" y="28130"/>
                  </a:lnTo>
                  <a:lnTo>
                    <a:pt x="481081" y="7409"/>
                  </a:lnTo>
                  <a:lnTo>
                    <a:pt x="439077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591" y="2837688"/>
              <a:ext cx="195072" cy="18440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31430" y="2439289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54" y="0"/>
                  </a:moveTo>
                  <a:lnTo>
                    <a:pt x="165074" y="0"/>
                  </a:lnTo>
                  <a:lnTo>
                    <a:pt x="117977" y="9716"/>
                  </a:lnTo>
                  <a:lnTo>
                    <a:pt x="76718" y="30658"/>
                  </a:lnTo>
                  <a:lnTo>
                    <a:pt x="42794" y="60991"/>
                  </a:lnTo>
                  <a:lnTo>
                    <a:pt x="17701" y="98881"/>
                  </a:lnTo>
                  <a:lnTo>
                    <a:pt x="2938" y="142492"/>
                  </a:lnTo>
                  <a:lnTo>
                    <a:pt x="0" y="189991"/>
                  </a:lnTo>
                  <a:lnTo>
                    <a:pt x="6959" y="296290"/>
                  </a:lnTo>
                  <a:lnTo>
                    <a:pt x="364909" y="271907"/>
                  </a:lnTo>
                  <a:lnTo>
                    <a:pt x="357962" y="165608"/>
                  </a:lnTo>
                  <a:lnTo>
                    <a:pt x="348272" y="118327"/>
                  </a:lnTo>
                  <a:lnTo>
                    <a:pt x="327387" y="76924"/>
                  </a:lnTo>
                  <a:lnTo>
                    <a:pt x="297138" y="42894"/>
                  </a:lnTo>
                  <a:lnTo>
                    <a:pt x="259361" y="17732"/>
                  </a:lnTo>
                  <a:lnTo>
                    <a:pt x="215888" y="2936"/>
                  </a:lnTo>
                  <a:lnTo>
                    <a:pt x="168554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5383" y="2566670"/>
              <a:ext cx="329565" cy="362585"/>
            </a:xfrm>
            <a:custGeom>
              <a:avLst/>
              <a:gdLst/>
              <a:ahLst/>
              <a:cxnLst/>
              <a:rect l="l" t="t" r="r" b="b"/>
              <a:pathLst>
                <a:path w="329565" h="362585">
                  <a:moveTo>
                    <a:pt x="249529" y="0"/>
                  </a:moveTo>
                  <a:lnTo>
                    <a:pt x="62382" y="12064"/>
                  </a:lnTo>
                  <a:lnTo>
                    <a:pt x="15594" y="37893"/>
                  </a:lnTo>
                  <a:lnTo>
                    <a:pt x="0" y="88391"/>
                  </a:lnTo>
                  <a:lnTo>
                    <a:pt x="6934" y="206375"/>
                  </a:lnTo>
                  <a:lnTo>
                    <a:pt x="16840" y="256192"/>
                  </a:lnTo>
                  <a:lnTo>
                    <a:pt x="42021" y="299354"/>
                  </a:lnTo>
                  <a:lnTo>
                    <a:pt x="79550" y="332444"/>
                  </a:lnTo>
                  <a:lnTo>
                    <a:pt x="126504" y="352043"/>
                  </a:lnTo>
                  <a:lnTo>
                    <a:pt x="188887" y="362457"/>
                  </a:lnTo>
                  <a:lnTo>
                    <a:pt x="221805" y="345058"/>
                  </a:lnTo>
                  <a:lnTo>
                    <a:pt x="267591" y="319625"/>
                  </a:lnTo>
                  <a:lnTo>
                    <a:pt x="303468" y="281987"/>
                  </a:lnTo>
                  <a:lnTo>
                    <a:pt x="325373" y="235563"/>
                  </a:lnTo>
                  <a:lnTo>
                    <a:pt x="329247" y="183768"/>
                  </a:lnTo>
                  <a:lnTo>
                    <a:pt x="320586" y="67563"/>
                  </a:lnTo>
                  <a:lnTo>
                    <a:pt x="313867" y="40683"/>
                  </a:lnTo>
                  <a:lnTo>
                    <a:pt x="298054" y="18827"/>
                  </a:lnTo>
                  <a:lnTo>
                    <a:pt x="275742" y="4448"/>
                  </a:lnTo>
                  <a:lnTo>
                    <a:pt x="249529" y="0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427" y="2676271"/>
              <a:ext cx="68580" cy="651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1267" y="2616962"/>
              <a:ext cx="183515" cy="311150"/>
            </a:xfrm>
            <a:custGeom>
              <a:avLst/>
              <a:gdLst/>
              <a:ahLst/>
              <a:cxnLst/>
              <a:rect l="l" t="t" r="r" b="b"/>
              <a:pathLst>
                <a:path w="183515" h="311150">
                  <a:moveTo>
                    <a:pt x="138398" y="262000"/>
                  </a:moveTo>
                  <a:lnTo>
                    <a:pt x="51892" y="262000"/>
                  </a:lnTo>
                  <a:lnTo>
                    <a:pt x="58813" y="263778"/>
                  </a:lnTo>
                  <a:lnTo>
                    <a:pt x="64007" y="265557"/>
                  </a:lnTo>
                  <a:lnTo>
                    <a:pt x="61091" y="276244"/>
                  </a:lnTo>
                  <a:lnTo>
                    <a:pt x="57523" y="287432"/>
                  </a:lnTo>
                  <a:lnTo>
                    <a:pt x="53304" y="298954"/>
                  </a:lnTo>
                  <a:lnTo>
                    <a:pt x="48437" y="310641"/>
                  </a:lnTo>
                  <a:lnTo>
                    <a:pt x="88226" y="295021"/>
                  </a:lnTo>
                  <a:lnTo>
                    <a:pt x="132042" y="269567"/>
                  </a:lnTo>
                  <a:lnTo>
                    <a:pt x="138398" y="262000"/>
                  </a:lnTo>
                  <a:close/>
                </a:path>
                <a:path w="183515" h="311150">
                  <a:moveTo>
                    <a:pt x="51892" y="251587"/>
                  </a:moveTo>
                  <a:lnTo>
                    <a:pt x="43243" y="253364"/>
                  </a:lnTo>
                  <a:lnTo>
                    <a:pt x="32620" y="254877"/>
                  </a:lnTo>
                  <a:lnTo>
                    <a:pt x="24431" y="258984"/>
                  </a:lnTo>
                  <a:lnTo>
                    <a:pt x="19161" y="265045"/>
                  </a:lnTo>
                  <a:lnTo>
                    <a:pt x="17297" y="272414"/>
                  </a:lnTo>
                  <a:lnTo>
                    <a:pt x="22812" y="268868"/>
                  </a:lnTo>
                  <a:lnTo>
                    <a:pt x="28975" y="266144"/>
                  </a:lnTo>
                  <a:lnTo>
                    <a:pt x="35785" y="264396"/>
                  </a:lnTo>
                  <a:lnTo>
                    <a:pt x="43243" y="263778"/>
                  </a:lnTo>
                  <a:lnTo>
                    <a:pt x="51892" y="262000"/>
                  </a:lnTo>
                  <a:lnTo>
                    <a:pt x="138398" y="262000"/>
                  </a:lnTo>
                  <a:lnTo>
                    <a:pt x="139784" y="260350"/>
                  </a:lnTo>
                  <a:lnTo>
                    <a:pt x="65735" y="260350"/>
                  </a:lnTo>
                  <a:lnTo>
                    <a:pt x="60553" y="255142"/>
                  </a:lnTo>
                  <a:lnTo>
                    <a:pt x="51892" y="251587"/>
                  </a:lnTo>
                  <a:close/>
                </a:path>
                <a:path w="183515" h="311150">
                  <a:moveTo>
                    <a:pt x="126288" y="0"/>
                  </a:moveTo>
                  <a:lnTo>
                    <a:pt x="76123" y="3428"/>
                  </a:lnTo>
                  <a:lnTo>
                    <a:pt x="41733" y="20589"/>
                  </a:lnTo>
                  <a:lnTo>
                    <a:pt x="29413" y="57276"/>
                  </a:lnTo>
                  <a:lnTo>
                    <a:pt x="30007" y="65059"/>
                  </a:lnTo>
                  <a:lnTo>
                    <a:pt x="53632" y="119761"/>
                  </a:lnTo>
                  <a:lnTo>
                    <a:pt x="57086" y="124967"/>
                  </a:lnTo>
                  <a:lnTo>
                    <a:pt x="53632" y="131825"/>
                  </a:lnTo>
                  <a:lnTo>
                    <a:pt x="34594" y="131825"/>
                  </a:lnTo>
                  <a:lnTo>
                    <a:pt x="3454" y="135382"/>
                  </a:lnTo>
                  <a:lnTo>
                    <a:pt x="0" y="135382"/>
                  </a:lnTo>
                  <a:lnTo>
                    <a:pt x="3454" y="137033"/>
                  </a:lnTo>
                  <a:lnTo>
                    <a:pt x="8648" y="140588"/>
                  </a:lnTo>
                  <a:lnTo>
                    <a:pt x="15570" y="144017"/>
                  </a:lnTo>
                  <a:lnTo>
                    <a:pt x="20764" y="144017"/>
                  </a:lnTo>
                  <a:lnTo>
                    <a:pt x="39221" y="159748"/>
                  </a:lnTo>
                  <a:lnTo>
                    <a:pt x="56870" y="183943"/>
                  </a:lnTo>
                  <a:lnTo>
                    <a:pt x="67709" y="217259"/>
                  </a:lnTo>
                  <a:lnTo>
                    <a:pt x="65735" y="260350"/>
                  </a:lnTo>
                  <a:lnTo>
                    <a:pt x="139784" y="260350"/>
                  </a:lnTo>
                  <a:lnTo>
                    <a:pt x="163695" y="231886"/>
                  </a:lnTo>
                  <a:lnTo>
                    <a:pt x="181401" y="185418"/>
                  </a:lnTo>
                  <a:lnTo>
                    <a:pt x="183375" y="133603"/>
                  </a:lnTo>
                  <a:lnTo>
                    <a:pt x="174726" y="27686"/>
                  </a:lnTo>
                  <a:lnTo>
                    <a:pt x="166427" y="15823"/>
                  </a:lnTo>
                  <a:lnTo>
                    <a:pt x="155046" y="6699"/>
                  </a:lnTo>
                  <a:lnTo>
                    <a:pt x="141395" y="1146"/>
                  </a:lnTo>
                  <a:lnTo>
                    <a:pt x="126288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4483" y="2695956"/>
              <a:ext cx="68351" cy="7010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56487" y="2660904"/>
              <a:ext cx="330200" cy="268605"/>
            </a:xfrm>
            <a:custGeom>
              <a:avLst/>
              <a:gdLst/>
              <a:ahLst/>
              <a:cxnLst/>
              <a:rect l="l" t="t" r="r" b="b"/>
              <a:pathLst>
                <a:path w="330200" h="268605">
                  <a:moveTo>
                    <a:pt x="0" y="24257"/>
                  </a:moveTo>
                  <a:lnTo>
                    <a:pt x="5206" y="112522"/>
                  </a:lnTo>
                  <a:lnTo>
                    <a:pt x="34424" y="201787"/>
                  </a:lnTo>
                  <a:lnTo>
                    <a:pt x="97007" y="248094"/>
                  </a:lnTo>
                  <a:lnTo>
                    <a:pt x="159263" y="265541"/>
                  </a:lnTo>
                  <a:lnTo>
                    <a:pt x="187502" y="268224"/>
                  </a:lnTo>
                  <a:lnTo>
                    <a:pt x="232638" y="250951"/>
                  </a:lnTo>
                  <a:lnTo>
                    <a:pt x="276639" y="225567"/>
                  </a:lnTo>
                  <a:lnTo>
                    <a:pt x="308594" y="188182"/>
                  </a:lnTo>
                  <a:lnTo>
                    <a:pt x="324290" y="148844"/>
                  </a:lnTo>
                  <a:lnTo>
                    <a:pt x="109372" y="148844"/>
                  </a:lnTo>
                  <a:lnTo>
                    <a:pt x="71287" y="128609"/>
                  </a:lnTo>
                  <a:lnTo>
                    <a:pt x="37760" y="100123"/>
                  </a:lnTo>
                  <a:lnTo>
                    <a:pt x="12696" y="64851"/>
                  </a:lnTo>
                  <a:lnTo>
                    <a:pt x="0" y="24257"/>
                  </a:lnTo>
                  <a:close/>
                </a:path>
                <a:path w="330200" h="268605">
                  <a:moveTo>
                    <a:pt x="177088" y="108966"/>
                  </a:moveTo>
                  <a:lnTo>
                    <a:pt x="175348" y="108966"/>
                  </a:lnTo>
                  <a:lnTo>
                    <a:pt x="155276" y="112785"/>
                  </a:lnTo>
                  <a:lnTo>
                    <a:pt x="137155" y="121142"/>
                  </a:lnTo>
                  <a:lnTo>
                    <a:pt x="121636" y="133379"/>
                  </a:lnTo>
                  <a:lnTo>
                    <a:pt x="109372" y="148844"/>
                  </a:lnTo>
                  <a:lnTo>
                    <a:pt x="324290" y="148844"/>
                  </a:lnTo>
                  <a:lnTo>
                    <a:pt x="326875" y="142367"/>
                  </a:lnTo>
                  <a:lnTo>
                    <a:pt x="327002" y="140208"/>
                  </a:lnTo>
                  <a:lnTo>
                    <a:pt x="246532" y="140208"/>
                  </a:lnTo>
                  <a:lnTo>
                    <a:pt x="232992" y="126057"/>
                  </a:lnTo>
                  <a:lnTo>
                    <a:pt x="216363" y="115490"/>
                  </a:lnTo>
                  <a:lnTo>
                    <a:pt x="197458" y="109472"/>
                  </a:lnTo>
                  <a:lnTo>
                    <a:pt x="177088" y="108966"/>
                  </a:lnTo>
                  <a:close/>
                </a:path>
                <a:path w="330200" h="268605">
                  <a:moveTo>
                    <a:pt x="322910" y="0"/>
                  </a:moveTo>
                  <a:lnTo>
                    <a:pt x="318789" y="42820"/>
                  </a:lnTo>
                  <a:lnTo>
                    <a:pt x="304252" y="81772"/>
                  </a:lnTo>
                  <a:lnTo>
                    <a:pt x="279949" y="114889"/>
                  </a:lnTo>
                  <a:lnTo>
                    <a:pt x="246532" y="140208"/>
                  </a:lnTo>
                  <a:lnTo>
                    <a:pt x="327002" y="140208"/>
                  </a:lnTo>
                  <a:lnTo>
                    <a:pt x="329857" y="91694"/>
                  </a:lnTo>
                  <a:lnTo>
                    <a:pt x="32291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87551" y="2813304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90" h="42544">
                  <a:moveTo>
                    <a:pt x="97535" y="0"/>
                  </a:moveTo>
                  <a:lnTo>
                    <a:pt x="0" y="6858"/>
                  </a:lnTo>
                  <a:lnTo>
                    <a:pt x="7676" y="21988"/>
                  </a:lnTo>
                  <a:lnTo>
                    <a:pt x="19594" y="33607"/>
                  </a:lnTo>
                  <a:lnTo>
                    <a:pt x="34777" y="40772"/>
                  </a:lnTo>
                  <a:lnTo>
                    <a:pt x="52247" y="42545"/>
                  </a:lnTo>
                  <a:lnTo>
                    <a:pt x="69366" y="38254"/>
                  </a:lnTo>
                  <a:lnTo>
                    <a:pt x="83383" y="28892"/>
                  </a:lnTo>
                  <a:lnTo>
                    <a:pt x="93154" y="15720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0976" y="2663951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4" h="38100">
                  <a:moveTo>
                    <a:pt x="32004" y="11430"/>
                  </a:moveTo>
                  <a:lnTo>
                    <a:pt x="24892" y="6096"/>
                  </a:lnTo>
                  <a:lnTo>
                    <a:pt x="7112" y="6096"/>
                  </a:lnTo>
                  <a:lnTo>
                    <a:pt x="0" y="14986"/>
                  </a:lnTo>
                  <a:lnTo>
                    <a:pt x="1778" y="22098"/>
                  </a:lnTo>
                  <a:lnTo>
                    <a:pt x="1778" y="30988"/>
                  </a:lnTo>
                  <a:lnTo>
                    <a:pt x="8890" y="38100"/>
                  </a:lnTo>
                  <a:lnTo>
                    <a:pt x="17780" y="36322"/>
                  </a:lnTo>
                  <a:lnTo>
                    <a:pt x="26670" y="36322"/>
                  </a:lnTo>
                  <a:lnTo>
                    <a:pt x="32004" y="29210"/>
                  </a:lnTo>
                  <a:lnTo>
                    <a:pt x="32004" y="20320"/>
                  </a:lnTo>
                  <a:lnTo>
                    <a:pt x="32004" y="11430"/>
                  </a:lnTo>
                  <a:close/>
                </a:path>
                <a:path w="163194" h="38100">
                  <a:moveTo>
                    <a:pt x="163068" y="4826"/>
                  </a:moveTo>
                  <a:lnTo>
                    <a:pt x="154178" y="0"/>
                  </a:lnTo>
                  <a:lnTo>
                    <a:pt x="138176" y="0"/>
                  </a:lnTo>
                  <a:lnTo>
                    <a:pt x="131064" y="8001"/>
                  </a:lnTo>
                  <a:lnTo>
                    <a:pt x="131064" y="14478"/>
                  </a:lnTo>
                  <a:lnTo>
                    <a:pt x="132842" y="22479"/>
                  </a:lnTo>
                  <a:lnTo>
                    <a:pt x="139954" y="28956"/>
                  </a:lnTo>
                  <a:lnTo>
                    <a:pt x="148844" y="27305"/>
                  </a:lnTo>
                  <a:lnTo>
                    <a:pt x="157734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25295" y="2953940"/>
              <a:ext cx="311150" cy="447675"/>
            </a:xfrm>
            <a:custGeom>
              <a:avLst/>
              <a:gdLst/>
              <a:ahLst/>
              <a:cxnLst/>
              <a:rect l="l" t="t" r="r" b="b"/>
              <a:pathLst>
                <a:path w="311150" h="447675">
                  <a:moveTo>
                    <a:pt x="159773" y="1367"/>
                  </a:moveTo>
                  <a:lnTo>
                    <a:pt x="144779" y="4016"/>
                  </a:lnTo>
                  <a:lnTo>
                    <a:pt x="145216" y="48690"/>
                  </a:lnTo>
                  <a:lnTo>
                    <a:pt x="143224" y="72898"/>
                  </a:lnTo>
                  <a:lnTo>
                    <a:pt x="141565" y="87366"/>
                  </a:lnTo>
                  <a:lnTo>
                    <a:pt x="143001" y="102822"/>
                  </a:lnTo>
                  <a:lnTo>
                    <a:pt x="143001" y="106251"/>
                  </a:lnTo>
                  <a:lnTo>
                    <a:pt x="151765" y="120094"/>
                  </a:lnTo>
                  <a:lnTo>
                    <a:pt x="153542" y="121872"/>
                  </a:lnTo>
                  <a:lnTo>
                    <a:pt x="151765" y="121872"/>
                  </a:lnTo>
                  <a:lnTo>
                    <a:pt x="0" y="307165"/>
                  </a:lnTo>
                  <a:lnTo>
                    <a:pt x="0" y="447373"/>
                  </a:lnTo>
                  <a:lnTo>
                    <a:pt x="20929" y="447373"/>
                  </a:lnTo>
                  <a:lnTo>
                    <a:pt x="45586" y="445500"/>
                  </a:lnTo>
                  <a:lnTo>
                    <a:pt x="68926" y="437435"/>
                  </a:lnTo>
                  <a:lnTo>
                    <a:pt x="89641" y="423513"/>
                  </a:lnTo>
                  <a:lnTo>
                    <a:pt x="106425" y="404066"/>
                  </a:lnTo>
                  <a:lnTo>
                    <a:pt x="235457" y="175466"/>
                  </a:lnTo>
                  <a:lnTo>
                    <a:pt x="287781" y="118316"/>
                  </a:lnTo>
                  <a:lnTo>
                    <a:pt x="308737" y="83772"/>
                  </a:lnTo>
                  <a:lnTo>
                    <a:pt x="311074" y="78025"/>
                  </a:lnTo>
                  <a:lnTo>
                    <a:pt x="310483" y="71802"/>
                  </a:lnTo>
                  <a:lnTo>
                    <a:pt x="307272" y="65912"/>
                  </a:lnTo>
                  <a:lnTo>
                    <a:pt x="305887" y="64722"/>
                  </a:lnTo>
                  <a:lnTo>
                    <a:pt x="179704" y="64722"/>
                  </a:lnTo>
                  <a:lnTo>
                    <a:pt x="179704" y="19637"/>
                  </a:lnTo>
                  <a:lnTo>
                    <a:pt x="177426" y="15499"/>
                  </a:lnTo>
                  <a:lnTo>
                    <a:pt x="170719" y="7302"/>
                  </a:lnTo>
                  <a:lnTo>
                    <a:pt x="159773" y="1367"/>
                  </a:lnTo>
                  <a:close/>
                </a:path>
                <a:path w="311150" h="447675">
                  <a:moveTo>
                    <a:pt x="237444" y="0"/>
                  </a:moveTo>
                  <a:lnTo>
                    <a:pt x="230679" y="396"/>
                  </a:lnTo>
                  <a:lnTo>
                    <a:pt x="224557" y="3079"/>
                  </a:lnTo>
                  <a:lnTo>
                    <a:pt x="219709" y="7572"/>
                  </a:lnTo>
                  <a:lnTo>
                    <a:pt x="205866" y="31829"/>
                  </a:lnTo>
                  <a:lnTo>
                    <a:pt x="179704" y="64722"/>
                  </a:lnTo>
                  <a:lnTo>
                    <a:pt x="305887" y="64722"/>
                  </a:lnTo>
                  <a:lnTo>
                    <a:pt x="301751" y="61166"/>
                  </a:lnTo>
                  <a:lnTo>
                    <a:pt x="299973" y="59515"/>
                  </a:lnTo>
                  <a:lnTo>
                    <a:pt x="296544" y="57737"/>
                  </a:lnTo>
                  <a:lnTo>
                    <a:pt x="292988" y="57737"/>
                  </a:lnTo>
                  <a:lnTo>
                    <a:pt x="296544" y="50879"/>
                  </a:lnTo>
                  <a:lnTo>
                    <a:pt x="292988" y="40465"/>
                  </a:lnTo>
                  <a:lnTo>
                    <a:pt x="286003" y="37036"/>
                  </a:lnTo>
                  <a:lnTo>
                    <a:pt x="282575" y="35258"/>
                  </a:lnTo>
                  <a:lnTo>
                    <a:pt x="279019" y="33480"/>
                  </a:lnTo>
                  <a:lnTo>
                    <a:pt x="275590" y="33480"/>
                  </a:lnTo>
                  <a:lnTo>
                    <a:pt x="277927" y="26779"/>
                  </a:lnTo>
                  <a:lnTo>
                    <a:pt x="277336" y="20065"/>
                  </a:lnTo>
                  <a:lnTo>
                    <a:pt x="274125" y="13995"/>
                  </a:lnTo>
                  <a:lnTo>
                    <a:pt x="270661" y="11001"/>
                  </a:lnTo>
                  <a:lnTo>
                    <a:pt x="251206" y="11001"/>
                  </a:lnTo>
                  <a:lnTo>
                    <a:pt x="249428" y="7572"/>
                  </a:lnTo>
                  <a:lnTo>
                    <a:pt x="247650" y="4016"/>
                  </a:lnTo>
                  <a:lnTo>
                    <a:pt x="244220" y="2365"/>
                  </a:lnTo>
                  <a:lnTo>
                    <a:pt x="237444" y="0"/>
                  </a:lnTo>
                  <a:close/>
                </a:path>
                <a:path w="311150" h="447675">
                  <a:moveTo>
                    <a:pt x="263397" y="5794"/>
                  </a:moveTo>
                  <a:lnTo>
                    <a:pt x="256412" y="7572"/>
                  </a:lnTo>
                  <a:lnTo>
                    <a:pt x="251206" y="11001"/>
                  </a:lnTo>
                  <a:lnTo>
                    <a:pt x="270661" y="11001"/>
                  </a:lnTo>
                  <a:lnTo>
                    <a:pt x="268604" y="9223"/>
                  </a:lnTo>
                  <a:lnTo>
                    <a:pt x="263397" y="5794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25295" y="2955288"/>
              <a:ext cx="294640" cy="342900"/>
            </a:xfrm>
            <a:custGeom>
              <a:avLst/>
              <a:gdLst/>
              <a:ahLst/>
              <a:cxnLst/>
              <a:rect l="l" t="t" r="r" b="b"/>
              <a:pathLst>
                <a:path w="294640" h="342900">
                  <a:moveTo>
                    <a:pt x="160355" y="0"/>
                  </a:moveTo>
                  <a:lnTo>
                    <a:pt x="145287" y="2668"/>
                  </a:lnTo>
                  <a:lnTo>
                    <a:pt x="145778" y="47194"/>
                  </a:lnTo>
                  <a:lnTo>
                    <a:pt x="143767" y="71415"/>
                  </a:lnTo>
                  <a:lnTo>
                    <a:pt x="142091" y="85715"/>
                  </a:lnTo>
                  <a:lnTo>
                    <a:pt x="143509" y="101093"/>
                  </a:lnTo>
                  <a:lnTo>
                    <a:pt x="143509" y="104522"/>
                  </a:lnTo>
                  <a:lnTo>
                    <a:pt x="152272" y="118365"/>
                  </a:lnTo>
                  <a:lnTo>
                    <a:pt x="154050" y="120016"/>
                  </a:lnTo>
                  <a:lnTo>
                    <a:pt x="152272" y="120016"/>
                  </a:lnTo>
                  <a:lnTo>
                    <a:pt x="0" y="304674"/>
                  </a:lnTo>
                  <a:lnTo>
                    <a:pt x="0" y="342647"/>
                  </a:lnTo>
                  <a:lnTo>
                    <a:pt x="155828" y="154560"/>
                  </a:lnTo>
                  <a:lnTo>
                    <a:pt x="173739" y="149486"/>
                  </a:lnTo>
                  <a:lnTo>
                    <a:pt x="192817" y="146353"/>
                  </a:lnTo>
                  <a:lnTo>
                    <a:pt x="212228" y="143863"/>
                  </a:lnTo>
                  <a:lnTo>
                    <a:pt x="231140" y="140717"/>
                  </a:lnTo>
                  <a:lnTo>
                    <a:pt x="268269" y="127859"/>
                  </a:lnTo>
                  <a:lnTo>
                    <a:pt x="283591" y="111380"/>
                  </a:lnTo>
                  <a:lnTo>
                    <a:pt x="287147" y="106173"/>
                  </a:lnTo>
                  <a:lnTo>
                    <a:pt x="288925" y="102744"/>
                  </a:lnTo>
                  <a:lnTo>
                    <a:pt x="292353" y="97537"/>
                  </a:lnTo>
                  <a:lnTo>
                    <a:pt x="294131" y="94108"/>
                  </a:lnTo>
                  <a:lnTo>
                    <a:pt x="287587" y="89999"/>
                  </a:lnTo>
                  <a:lnTo>
                    <a:pt x="281209" y="85520"/>
                  </a:lnTo>
                  <a:lnTo>
                    <a:pt x="269620" y="76836"/>
                  </a:lnTo>
                  <a:lnTo>
                    <a:pt x="250110" y="65660"/>
                  </a:lnTo>
                  <a:lnTo>
                    <a:pt x="245565" y="63120"/>
                  </a:lnTo>
                  <a:lnTo>
                    <a:pt x="180340" y="63120"/>
                  </a:lnTo>
                  <a:lnTo>
                    <a:pt x="180340" y="18162"/>
                  </a:lnTo>
                  <a:lnTo>
                    <a:pt x="178059" y="14045"/>
                  </a:lnTo>
                  <a:lnTo>
                    <a:pt x="171338" y="5891"/>
                  </a:lnTo>
                  <a:lnTo>
                    <a:pt x="160355" y="0"/>
                  </a:lnTo>
                  <a:close/>
                </a:path>
                <a:path w="294640" h="342900">
                  <a:moveTo>
                    <a:pt x="229362" y="54484"/>
                  </a:moveTo>
                  <a:lnTo>
                    <a:pt x="187325" y="54484"/>
                  </a:lnTo>
                  <a:lnTo>
                    <a:pt x="180340" y="63120"/>
                  </a:lnTo>
                  <a:lnTo>
                    <a:pt x="245565" y="63120"/>
                  </a:lnTo>
                  <a:lnTo>
                    <a:pt x="239813" y="59906"/>
                  </a:lnTo>
                  <a:lnTo>
                    <a:pt x="229362" y="54484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639" y="2913888"/>
              <a:ext cx="272796" cy="21488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32458" y="2919984"/>
              <a:ext cx="254635" cy="382905"/>
            </a:xfrm>
            <a:custGeom>
              <a:avLst/>
              <a:gdLst/>
              <a:ahLst/>
              <a:cxnLst/>
              <a:rect l="l" t="t" r="r" b="b"/>
              <a:pathLst>
                <a:path w="254634" h="382904">
                  <a:moveTo>
                    <a:pt x="235345" y="0"/>
                  </a:moveTo>
                  <a:lnTo>
                    <a:pt x="224905" y="0"/>
                  </a:lnTo>
                  <a:lnTo>
                    <a:pt x="180132" y="10114"/>
                  </a:lnTo>
                  <a:lnTo>
                    <a:pt x="141077" y="31575"/>
                  </a:lnTo>
                  <a:lnTo>
                    <a:pt x="109536" y="62775"/>
                  </a:lnTo>
                  <a:lnTo>
                    <a:pt x="87301" y="102107"/>
                  </a:lnTo>
                  <a:lnTo>
                    <a:pt x="67727" y="153939"/>
                  </a:lnTo>
                  <a:lnTo>
                    <a:pt x="47732" y="206349"/>
                  </a:lnTo>
                  <a:lnTo>
                    <a:pt x="28990" y="257418"/>
                  </a:lnTo>
                  <a:lnTo>
                    <a:pt x="13174" y="305226"/>
                  </a:lnTo>
                  <a:lnTo>
                    <a:pt x="1957" y="347852"/>
                  </a:lnTo>
                  <a:lnTo>
                    <a:pt x="0" y="365236"/>
                  </a:lnTo>
                  <a:lnTo>
                    <a:pt x="734" y="373731"/>
                  </a:lnTo>
                  <a:lnTo>
                    <a:pt x="1957" y="382524"/>
                  </a:lnTo>
                  <a:lnTo>
                    <a:pt x="137809" y="351408"/>
                  </a:lnTo>
                  <a:lnTo>
                    <a:pt x="221413" y="183514"/>
                  </a:lnTo>
                  <a:lnTo>
                    <a:pt x="251731" y="183514"/>
                  </a:lnTo>
                  <a:lnTo>
                    <a:pt x="235345" y="0"/>
                  </a:lnTo>
                  <a:close/>
                </a:path>
                <a:path w="254634" h="382904">
                  <a:moveTo>
                    <a:pt x="251731" y="183514"/>
                  </a:moveTo>
                  <a:lnTo>
                    <a:pt x="221413" y="183514"/>
                  </a:lnTo>
                  <a:lnTo>
                    <a:pt x="233605" y="219837"/>
                  </a:lnTo>
                  <a:lnTo>
                    <a:pt x="254509" y="214629"/>
                  </a:lnTo>
                  <a:lnTo>
                    <a:pt x="251731" y="183514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939" y="2971800"/>
              <a:ext cx="110156" cy="8970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54023" y="3299460"/>
              <a:ext cx="680085" cy="332740"/>
            </a:xfrm>
            <a:custGeom>
              <a:avLst/>
              <a:gdLst/>
              <a:ahLst/>
              <a:cxnLst/>
              <a:rect l="l" t="t" r="r" b="b"/>
              <a:pathLst>
                <a:path w="680085" h="332739">
                  <a:moveTo>
                    <a:pt x="679704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679704" y="332231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44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564" y="3399663"/>
              <a:ext cx="379260" cy="1421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24839" y="3098292"/>
              <a:ext cx="562610" cy="581025"/>
            </a:xfrm>
            <a:custGeom>
              <a:avLst/>
              <a:gdLst/>
              <a:ahLst/>
              <a:cxnLst/>
              <a:rect l="l" t="t" r="r" b="b"/>
              <a:pathLst>
                <a:path w="562610" h="581025">
                  <a:moveTo>
                    <a:pt x="291655" y="0"/>
                  </a:moveTo>
                  <a:lnTo>
                    <a:pt x="286423" y="0"/>
                  </a:lnTo>
                  <a:lnTo>
                    <a:pt x="282930" y="5207"/>
                  </a:lnTo>
                  <a:lnTo>
                    <a:pt x="3492" y="366395"/>
                  </a:lnTo>
                  <a:lnTo>
                    <a:pt x="0" y="371602"/>
                  </a:lnTo>
                  <a:lnTo>
                    <a:pt x="0" y="376682"/>
                  </a:lnTo>
                  <a:lnTo>
                    <a:pt x="5245" y="380238"/>
                  </a:lnTo>
                  <a:lnTo>
                    <a:pt x="265455" y="577215"/>
                  </a:lnTo>
                  <a:lnTo>
                    <a:pt x="268947" y="580644"/>
                  </a:lnTo>
                  <a:lnTo>
                    <a:pt x="275932" y="580644"/>
                  </a:lnTo>
                  <a:lnTo>
                    <a:pt x="279425" y="575437"/>
                  </a:lnTo>
                  <a:lnTo>
                    <a:pt x="558863" y="212598"/>
                  </a:lnTo>
                  <a:lnTo>
                    <a:pt x="562356" y="209042"/>
                  </a:lnTo>
                  <a:lnTo>
                    <a:pt x="560603" y="202184"/>
                  </a:lnTo>
                  <a:lnTo>
                    <a:pt x="557110" y="198755"/>
                  </a:lnTo>
                  <a:lnTo>
                    <a:pt x="296900" y="3429"/>
                  </a:lnTo>
                  <a:lnTo>
                    <a:pt x="291655" y="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6843" y="3131820"/>
              <a:ext cx="494030" cy="513715"/>
            </a:xfrm>
            <a:custGeom>
              <a:avLst/>
              <a:gdLst/>
              <a:ahLst/>
              <a:cxnLst/>
              <a:rect l="l" t="t" r="r" b="b"/>
              <a:pathLst>
                <a:path w="494030" h="513714">
                  <a:moveTo>
                    <a:pt x="258025" y="0"/>
                  </a:moveTo>
                  <a:lnTo>
                    <a:pt x="0" y="335533"/>
                  </a:lnTo>
                  <a:lnTo>
                    <a:pt x="235750" y="513587"/>
                  </a:lnTo>
                  <a:lnTo>
                    <a:pt x="493775" y="178053"/>
                  </a:lnTo>
                  <a:lnTo>
                    <a:pt x="258025" y="0"/>
                  </a:lnTo>
                  <a:close/>
                </a:path>
              </a:pathLst>
            </a:custGeom>
            <a:solidFill>
              <a:srgbClr val="C5E7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3063" y="3131820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22237" y="0"/>
                  </a:moveTo>
                  <a:lnTo>
                    <a:pt x="0" y="513587"/>
                  </a:lnTo>
                  <a:lnTo>
                    <a:pt x="257556" y="178053"/>
                  </a:lnTo>
                  <a:lnTo>
                    <a:pt x="22237" y="0"/>
                  </a:lnTo>
                  <a:close/>
                </a:path>
              </a:pathLst>
            </a:custGeom>
            <a:solidFill>
              <a:srgbClr val="D1E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31" y="3171444"/>
              <a:ext cx="400812" cy="41300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32904" y="3270504"/>
              <a:ext cx="435609" cy="321945"/>
            </a:xfrm>
            <a:custGeom>
              <a:avLst/>
              <a:gdLst/>
              <a:ahLst/>
              <a:cxnLst/>
              <a:rect l="l" t="t" r="r" b="b"/>
              <a:pathLst>
                <a:path w="435609" h="321945">
                  <a:moveTo>
                    <a:pt x="13793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0" y="3429"/>
                  </a:lnTo>
                  <a:lnTo>
                    <a:pt x="572" y="28029"/>
                  </a:lnTo>
                  <a:lnTo>
                    <a:pt x="7202" y="51641"/>
                  </a:lnTo>
                  <a:lnTo>
                    <a:pt x="19397" y="73277"/>
                  </a:lnTo>
                  <a:lnTo>
                    <a:pt x="36664" y="91948"/>
                  </a:lnTo>
                  <a:lnTo>
                    <a:pt x="256667" y="236093"/>
                  </a:lnTo>
                  <a:lnTo>
                    <a:pt x="319519" y="302006"/>
                  </a:lnTo>
                  <a:lnTo>
                    <a:pt x="354431" y="319405"/>
                  </a:lnTo>
                  <a:lnTo>
                    <a:pt x="361201" y="321742"/>
                  </a:lnTo>
                  <a:lnTo>
                    <a:pt x="367969" y="321151"/>
                  </a:lnTo>
                  <a:lnTo>
                    <a:pt x="374080" y="317940"/>
                  </a:lnTo>
                  <a:lnTo>
                    <a:pt x="378879" y="312420"/>
                  </a:lnTo>
                  <a:lnTo>
                    <a:pt x="380631" y="308991"/>
                  </a:lnTo>
                  <a:lnTo>
                    <a:pt x="380631" y="302006"/>
                  </a:lnTo>
                  <a:lnTo>
                    <a:pt x="398081" y="302006"/>
                  </a:lnTo>
                  <a:lnTo>
                    <a:pt x="401573" y="295148"/>
                  </a:lnTo>
                  <a:lnTo>
                    <a:pt x="403326" y="291592"/>
                  </a:lnTo>
                  <a:lnTo>
                    <a:pt x="403326" y="284734"/>
                  </a:lnTo>
                  <a:lnTo>
                    <a:pt x="417197" y="284734"/>
                  </a:lnTo>
                  <a:lnTo>
                    <a:pt x="422968" y="281519"/>
                  </a:lnTo>
                  <a:lnTo>
                    <a:pt x="427774" y="275971"/>
                  </a:lnTo>
                  <a:lnTo>
                    <a:pt x="431266" y="270763"/>
                  </a:lnTo>
                  <a:lnTo>
                    <a:pt x="429514" y="263906"/>
                  </a:lnTo>
                  <a:lnTo>
                    <a:pt x="426021" y="258699"/>
                  </a:lnTo>
                  <a:lnTo>
                    <a:pt x="429514" y="256921"/>
                  </a:lnTo>
                  <a:lnTo>
                    <a:pt x="431266" y="253492"/>
                  </a:lnTo>
                  <a:lnTo>
                    <a:pt x="433006" y="249936"/>
                  </a:lnTo>
                  <a:lnTo>
                    <a:pt x="435356" y="243262"/>
                  </a:lnTo>
                  <a:lnTo>
                    <a:pt x="434757" y="236743"/>
                  </a:lnTo>
                  <a:lnTo>
                    <a:pt x="431536" y="231201"/>
                  </a:lnTo>
                  <a:lnTo>
                    <a:pt x="426021" y="227457"/>
                  </a:lnTo>
                  <a:lnTo>
                    <a:pt x="401573" y="215265"/>
                  </a:lnTo>
                  <a:lnTo>
                    <a:pt x="366661" y="191008"/>
                  </a:lnTo>
                  <a:lnTo>
                    <a:pt x="412051" y="187451"/>
                  </a:lnTo>
                  <a:lnTo>
                    <a:pt x="416198" y="184963"/>
                  </a:lnTo>
                  <a:lnTo>
                    <a:pt x="424275" y="177926"/>
                  </a:lnTo>
                  <a:lnTo>
                    <a:pt x="429732" y="166985"/>
                  </a:lnTo>
                  <a:lnTo>
                    <a:pt x="427813" y="159638"/>
                  </a:lnTo>
                  <a:lnTo>
                    <a:pt x="317766" y="159638"/>
                  </a:lnTo>
                  <a:lnTo>
                    <a:pt x="317766" y="157987"/>
                  </a:lnTo>
                  <a:lnTo>
                    <a:pt x="137934" y="0"/>
                  </a:lnTo>
                  <a:close/>
                </a:path>
                <a:path w="435609" h="321945">
                  <a:moveTo>
                    <a:pt x="398081" y="302006"/>
                  </a:moveTo>
                  <a:lnTo>
                    <a:pt x="380631" y="302006"/>
                  </a:lnTo>
                  <a:lnTo>
                    <a:pt x="389356" y="305562"/>
                  </a:lnTo>
                  <a:lnTo>
                    <a:pt x="398081" y="302006"/>
                  </a:lnTo>
                  <a:close/>
                </a:path>
                <a:path w="435609" h="321945">
                  <a:moveTo>
                    <a:pt x="417197" y="284734"/>
                  </a:moveTo>
                  <a:lnTo>
                    <a:pt x="403326" y="284734"/>
                  </a:lnTo>
                  <a:lnTo>
                    <a:pt x="410089" y="286043"/>
                  </a:lnTo>
                  <a:lnTo>
                    <a:pt x="416855" y="284924"/>
                  </a:lnTo>
                  <a:lnTo>
                    <a:pt x="417197" y="284734"/>
                  </a:lnTo>
                  <a:close/>
                </a:path>
                <a:path w="435609" h="321945">
                  <a:moveTo>
                    <a:pt x="340580" y="154691"/>
                  </a:moveTo>
                  <a:lnTo>
                    <a:pt x="324751" y="156210"/>
                  </a:lnTo>
                  <a:lnTo>
                    <a:pt x="321259" y="157987"/>
                  </a:lnTo>
                  <a:lnTo>
                    <a:pt x="319519" y="157987"/>
                  </a:lnTo>
                  <a:lnTo>
                    <a:pt x="317766" y="159638"/>
                  </a:lnTo>
                  <a:lnTo>
                    <a:pt x="427813" y="159638"/>
                  </a:lnTo>
                  <a:lnTo>
                    <a:pt x="426921" y="156227"/>
                  </a:lnTo>
                  <a:lnTo>
                    <a:pt x="380739" y="156227"/>
                  </a:lnTo>
                  <a:lnTo>
                    <a:pt x="355750" y="155781"/>
                  </a:lnTo>
                  <a:lnTo>
                    <a:pt x="340580" y="154691"/>
                  </a:lnTo>
                  <a:close/>
                </a:path>
                <a:path w="435609" h="321945">
                  <a:moveTo>
                    <a:pt x="426021" y="152781"/>
                  </a:moveTo>
                  <a:lnTo>
                    <a:pt x="380739" y="156227"/>
                  </a:lnTo>
                  <a:lnTo>
                    <a:pt x="426921" y="156227"/>
                  </a:lnTo>
                  <a:lnTo>
                    <a:pt x="426021" y="152781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2904" y="3270504"/>
              <a:ext cx="381000" cy="321945"/>
            </a:xfrm>
            <a:custGeom>
              <a:avLst/>
              <a:gdLst/>
              <a:ahLst/>
              <a:cxnLst/>
              <a:rect l="l" t="t" r="r" b="b"/>
              <a:pathLst>
                <a:path w="381000" h="321945">
                  <a:moveTo>
                    <a:pt x="3840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7200" y="51641"/>
                  </a:lnTo>
                  <a:lnTo>
                    <a:pt x="36652" y="91948"/>
                  </a:lnTo>
                  <a:lnTo>
                    <a:pt x="256616" y="236093"/>
                  </a:lnTo>
                  <a:lnTo>
                    <a:pt x="319455" y="302006"/>
                  </a:lnTo>
                  <a:lnTo>
                    <a:pt x="354368" y="319405"/>
                  </a:lnTo>
                  <a:lnTo>
                    <a:pt x="361131" y="321742"/>
                  </a:lnTo>
                  <a:lnTo>
                    <a:pt x="367896" y="321151"/>
                  </a:lnTo>
                  <a:lnTo>
                    <a:pt x="374009" y="317940"/>
                  </a:lnTo>
                  <a:lnTo>
                    <a:pt x="378815" y="312420"/>
                  </a:lnTo>
                  <a:lnTo>
                    <a:pt x="380555" y="308991"/>
                  </a:lnTo>
                  <a:lnTo>
                    <a:pt x="380555" y="302006"/>
                  </a:lnTo>
                  <a:lnTo>
                    <a:pt x="272326" y="215265"/>
                  </a:lnTo>
                  <a:lnTo>
                    <a:pt x="135070" y="123760"/>
                  </a:lnTo>
                  <a:lnTo>
                    <a:pt x="100325" y="100034"/>
                  </a:lnTo>
                  <a:lnTo>
                    <a:pt x="76809" y="83312"/>
                  </a:lnTo>
                  <a:lnTo>
                    <a:pt x="50926" y="55667"/>
                  </a:lnTo>
                  <a:lnTo>
                    <a:pt x="39933" y="28654"/>
                  </a:lnTo>
                  <a:lnTo>
                    <a:pt x="37777" y="8141"/>
                  </a:lnTo>
                  <a:lnTo>
                    <a:pt x="38404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24072" y="4204716"/>
              <a:ext cx="544068" cy="542544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852029" y="2015335"/>
            <a:ext cx="3516629" cy="14865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potential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injection</a:t>
            </a:r>
            <a:endParaRPr sz="1800">
              <a:latin typeface="Segoe UI Semibold"/>
              <a:cs typeface="Segoe UI Semibold"/>
            </a:endParaRPr>
          </a:p>
          <a:p>
            <a:pPr marL="2990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Segoe UI Semibold"/>
                <a:cs typeface="Segoe UI Semibold"/>
              </a:rPr>
              <a:t>attacks</a:t>
            </a:r>
            <a:endParaRPr sz="1800">
              <a:latin typeface="Segoe UI Semibold"/>
              <a:cs typeface="Segoe UI Semibold"/>
            </a:endParaRPr>
          </a:p>
          <a:p>
            <a:pPr marL="299085" marR="91440" indent="-287020">
              <a:lnSpc>
                <a:spcPct val="110000"/>
              </a:lnSpc>
              <a:spcBef>
                <a:spcPts val="1989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unusual</a:t>
            </a:r>
            <a:r>
              <a:rPr sz="1800" spc="-4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access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exfiltration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activities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52029" y="3731132"/>
            <a:ext cx="3911600" cy="148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51130" indent="-287020">
              <a:lnSpc>
                <a:spcPct val="11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Actionable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5" dirty="0">
                <a:latin typeface="Segoe UI Semibold"/>
                <a:cs typeface="Segoe UI Semibold"/>
              </a:rPr>
              <a:t>alerts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investigate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remediate</a:t>
            </a:r>
            <a:endParaRPr sz="1800">
              <a:latin typeface="Segoe UI Semibold"/>
              <a:cs typeface="Segoe UI Semibold"/>
            </a:endParaRPr>
          </a:p>
          <a:p>
            <a:pPr marL="299085" marR="5080" indent="-287020">
              <a:lnSpc>
                <a:spcPct val="110000"/>
              </a:lnSpc>
              <a:spcBef>
                <a:spcPts val="20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View </a:t>
            </a:r>
            <a:r>
              <a:rPr sz="1800" spc="5" dirty="0">
                <a:latin typeface="Segoe UI Semibold"/>
                <a:cs typeface="Segoe UI Semibold"/>
              </a:rPr>
              <a:t>alerts </a:t>
            </a:r>
            <a:r>
              <a:rPr sz="1800" dirty="0">
                <a:latin typeface="Segoe UI Semibold"/>
                <a:cs typeface="Segoe UI Semibold"/>
              </a:rPr>
              <a:t>for </a:t>
            </a:r>
            <a:r>
              <a:rPr sz="1800" spc="-5" dirty="0">
                <a:latin typeface="Segoe UI Semibold"/>
                <a:cs typeface="Segoe UI Semibold"/>
              </a:rPr>
              <a:t>your entire Azure 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tenant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Azure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Security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Center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714311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45" dirty="0">
                <a:latin typeface="Segoe UI"/>
                <a:cs typeface="Segoe UI"/>
              </a:rPr>
              <a:t>c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5" dirty="0">
                <a:latin typeface="Segoe UI"/>
                <a:cs typeface="Segoe UI"/>
              </a:rPr>
              <a:t>d</a:t>
            </a:r>
            <a:r>
              <a:rPr sz="2800" b="0" spc="-30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60" dirty="0">
                <a:latin typeface="Segoe UI"/>
                <a:cs typeface="Segoe UI"/>
              </a:rPr>
              <a:t>v</a:t>
            </a:r>
            <a:r>
              <a:rPr sz="2800" b="0" spc="-150" dirty="0">
                <a:latin typeface="Segoe UI"/>
                <a:cs typeface="Segoe UI"/>
              </a:rPr>
              <a:t>est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m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5" dirty="0">
                <a:latin typeface="Segoe UI"/>
                <a:cs typeface="Segoe UI"/>
              </a:rPr>
              <a:t>s</a:t>
            </a:r>
            <a:r>
              <a:rPr sz="2800" b="0" spc="-33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ac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45" dirty="0">
                <a:latin typeface="Segoe UI"/>
                <a:cs typeface="Segoe UI"/>
              </a:rPr>
              <a:t>v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y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6" name="object 9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649" y="89281"/>
              <a:ext cx="3673817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45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" name="object 3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057" y="89281"/>
              <a:ext cx="1382649" cy="95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681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Disco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6051" y="1708404"/>
            <a:ext cx="4109085" cy="3633470"/>
            <a:chOff x="416051" y="1708404"/>
            <a:chExt cx="4109085" cy="36334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1717548"/>
              <a:ext cx="4088891" cy="3614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2147" y="1712976"/>
              <a:ext cx="4098290" cy="3624579"/>
            </a:xfrm>
            <a:custGeom>
              <a:avLst/>
              <a:gdLst/>
              <a:ahLst/>
              <a:cxnLst/>
              <a:rect l="l" t="t" r="r" b="b"/>
              <a:pathLst>
                <a:path w="4098290" h="3624579">
                  <a:moveTo>
                    <a:pt x="0" y="3624072"/>
                  </a:moveTo>
                  <a:lnTo>
                    <a:pt x="4098036" y="3624072"/>
                  </a:lnTo>
                  <a:lnTo>
                    <a:pt x="4098036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481" y="2506218"/>
              <a:ext cx="2630805" cy="1685925"/>
            </a:xfrm>
            <a:custGeom>
              <a:avLst/>
              <a:gdLst/>
              <a:ahLst/>
              <a:cxnLst/>
              <a:rect l="l" t="t" r="r" b="b"/>
              <a:pathLst>
                <a:path w="2630805" h="1685925">
                  <a:moveTo>
                    <a:pt x="1249680" y="237743"/>
                  </a:moveTo>
                  <a:lnTo>
                    <a:pt x="2630424" y="237743"/>
                  </a:lnTo>
                  <a:lnTo>
                    <a:pt x="2630424" y="0"/>
                  </a:lnTo>
                  <a:lnTo>
                    <a:pt x="1249680" y="0"/>
                  </a:lnTo>
                  <a:lnTo>
                    <a:pt x="1249680" y="237743"/>
                  </a:lnTo>
                  <a:close/>
                </a:path>
                <a:path w="2630805" h="1685925">
                  <a:moveTo>
                    <a:pt x="0" y="1685543"/>
                  </a:moveTo>
                  <a:lnTo>
                    <a:pt x="1059180" y="1685543"/>
                  </a:lnTo>
                  <a:lnTo>
                    <a:pt x="1059180" y="1533143"/>
                  </a:lnTo>
                  <a:lnTo>
                    <a:pt x="0" y="1533143"/>
                  </a:lnTo>
                  <a:lnTo>
                    <a:pt x="0" y="1685543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2612" y="1153769"/>
            <a:ext cx="302704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1: </a:t>
            </a:r>
            <a:r>
              <a:rPr sz="1400" dirty="0">
                <a:latin typeface="Segoe UI"/>
                <a:cs typeface="Segoe UI"/>
              </a:rPr>
              <a:t>Enable </a:t>
            </a:r>
            <a:r>
              <a:rPr sz="1400" spc="-5" dirty="0">
                <a:latin typeface="Segoe UI"/>
                <a:cs typeface="Segoe UI"/>
              </a:rPr>
              <a:t>Advanced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logical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5" dirty="0">
                <a:latin typeface="Segoe UI"/>
                <a:cs typeface="Segoe UI"/>
              </a:rPr>
              <a:t> Server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2473" y="1153769"/>
            <a:ext cx="483743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2: </a:t>
            </a:r>
            <a:r>
              <a:rPr sz="1400" dirty="0">
                <a:latin typeface="Segoe UI"/>
                <a:cs typeface="Segoe UI"/>
              </a:rPr>
              <a:t>Use </a:t>
            </a:r>
            <a:r>
              <a:rPr sz="1400" spc="-5" dirty="0">
                <a:latin typeface="Segoe UI"/>
                <a:cs typeface="Segoe UI"/>
              </a:rPr>
              <a:t>recommendations </a:t>
            </a:r>
            <a:r>
              <a:rPr sz="1400" dirty="0">
                <a:latin typeface="Segoe UI"/>
                <a:cs typeface="Segoe UI"/>
              </a:rPr>
              <a:t>and/or manual </a:t>
            </a:r>
            <a:r>
              <a:rPr sz="1400" spc="-5" dirty="0">
                <a:latin typeface="Segoe UI"/>
                <a:cs typeface="Segoe UI"/>
              </a:rPr>
              <a:t>classification to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classify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sensitive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columns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4920" y="1708404"/>
            <a:ext cx="5584190" cy="3633470"/>
            <a:chOff x="5074920" y="1708404"/>
            <a:chExt cx="5584190" cy="363347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5588" y="1717548"/>
              <a:ext cx="5564123" cy="29091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81016" y="1712976"/>
              <a:ext cx="5573395" cy="3624579"/>
            </a:xfrm>
            <a:custGeom>
              <a:avLst/>
              <a:gdLst/>
              <a:ahLst/>
              <a:cxnLst/>
              <a:rect l="l" t="t" r="r" b="b"/>
              <a:pathLst>
                <a:path w="5573395" h="3624579">
                  <a:moveTo>
                    <a:pt x="0" y="3624072"/>
                  </a:moveTo>
                  <a:lnTo>
                    <a:pt x="5573268" y="3624072"/>
                  </a:lnTo>
                  <a:lnTo>
                    <a:pt x="5573268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6350" y="1972818"/>
              <a:ext cx="1781810" cy="1237615"/>
            </a:xfrm>
            <a:custGeom>
              <a:avLst/>
              <a:gdLst/>
              <a:ahLst/>
              <a:cxnLst/>
              <a:rect l="l" t="t" r="r" b="b"/>
              <a:pathLst>
                <a:path w="1781809" h="1237614">
                  <a:moveTo>
                    <a:pt x="943355" y="228600"/>
                  </a:moveTo>
                  <a:lnTo>
                    <a:pt x="1781555" y="228600"/>
                  </a:lnTo>
                  <a:lnTo>
                    <a:pt x="1781555" y="0"/>
                  </a:lnTo>
                  <a:lnTo>
                    <a:pt x="943355" y="0"/>
                  </a:lnTo>
                  <a:lnTo>
                    <a:pt x="943355" y="228600"/>
                  </a:lnTo>
                  <a:close/>
                </a:path>
                <a:path w="1781809" h="1237614">
                  <a:moveTo>
                    <a:pt x="0" y="1237488"/>
                  </a:moveTo>
                  <a:lnTo>
                    <a:pt x="1562100" y="1237488"/>
                  </a:lnTo>
                  <a:lnTo>
                    <a:pt x="1562100" y="932688"/>
                  </a:lnTo>
                  <a:lnTo>
                    <a:pt x="0" y="932688"/>
                  </a:lnTo>
                  <a:lnTo>
                    <a:pt x="0" y="1237488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947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154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250253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restrict access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sensitive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specific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database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253" y="2473578"/>
            <a:ext cx="2578735" cy="223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ensure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 </a:t>
            </a:r>
            <a:r>
              <a:rPr sz="1800" spc="-48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only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have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relevant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data?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For example, in </a:t>
            </a:r>
            <a:r>
              <a:rPr sz="1400" dirty="0">
                <a:latin typeface="Segoe UI"/>
                <a:cs typeface="Segoe UI"/>
              </a:rPr>
              <a:t>a hospital </a:t>
            </a:r>
            <a:r>
              <a:rPr sz="1400" spc="-5" dirty="0">
                <a:latin typeface="Segoe UI"/>
                <a:cs typeface="Segoe UI"/>
              </a:rPr>
              <a:t>only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medical </a:t>
            </a:r>
            <a:r>
              <a:rPr sz="1400" dirty="0">
                <a:latin typeface="Segoe UI"/>
                <a:cs typeface="Segoe UI"/>
              </a:rPr>
              <a:t>staff should be </a:t>
            </a:r>
            <a:r>
              <a:rPr sz="1400" spc="-5" dirty="0">
                <a:latin typeface="Segoe UI"/>
                <a:cs typeface="Segoe UI"/>
              </a:rPr>
              <a:t>allowed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see patient </a:t>
            </a:r>
            <a:r>
              <a:rPr sz="1400" dirty="0">
                <a:latin typeface="Segoe UI"/>
                <a:cs typeface="Segoe UI"/>
              </a:rPr>
              <a:t>data that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relevant</a:t>
            </a:r>
            <a:r>
              <a:rPr sz="1400" spc="-5" dirty="0">
                <a:latin typeface="Segoe UI"/>
                <a:cs typeface="Segoe UI"/>
              </a:rPr>
              <a:t> to</a:t>
            </a:r>
            <a:r>
              <a:rPr sz="1400" dirty="0">
                <a:latin typeface="Segoe UI"/>
                <a:cs typeface="Segoe UI"/>
              </a:rPr>
              <a:t> them—and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every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patient’s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6" name="object 6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3214" y="1644964"/>
            <a:ext cx="451067" cy="5664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9397" y="3370579"/>
            <a:ext cx="137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6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Control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649" y="89281"/>
              <a:ext cx="4699342" cy="12331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67943" y="1086611"/>
            <a:ext cx="437557" cy="4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464" y="1093857"/>
            <a:ext cx="8933109" cy="4492255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Exercise 2 - Securing the Azure Synapse Analytics workspace and managed services</a:t>
            </a:r>
            <a:br>
              <a:rPr lang="en-US"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br>
              <a:rPr lang="en-US" sz="22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1: Managing secrets with Azure Key Vault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2: Use Azure Key Vault for secrets when creating Linked Services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3 - Secure workspace pipeline runs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4 - Secure Azure Synapse Analytics dedicated SQL pools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Duration: 45 Minutes</a:t>
            </a:r>
            <a:br>
              <a:rPr lang="en-US"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1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140" y="3225546"/>
            <a:ext cx="6354318" cy="692497"/>
          </a:xfrm>
        </p:spPr>
        <p:txBody>
          <a:bodyPr/>
          <a:lstStyle/>
          <a:p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BREAK	[5 Minutes]</a:t>
            </a:r>
          </a:p>
        </p:txBody>
      </p:sp>
    </p:spTree>
    <p:extLst>
      <p:ext uri="{BB962C8B-B14F-4D97-AF65-F5344CB8AC3E}">
        <p14:creationId xmlns:p14="http://schemas.microsoft.com/office/powerpoint/2010/main" val="300701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945331" cy="3445815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marL="285750" indent="-285750" algn="l">
              <a:buFont typeface="Arial,Sans-Serif"/>
              <a:buChar char="•"/>
            </a:pPr>
            <a:r>
              <a:rPr lang="en-US" sz="5400" b="0" spc="-150">
                <a:solidFill>
                  <a:srgbClr val="0078D3"/>
                </a:solidFill>
                <a:latin typeface="Segoe UI Semibold"/>
                <a:cs typeface="Segoe UI Semibold"/>
              </a:rPr>
              <a:t>Module 3: Objects – level security(tables and views)</a:t>
            </a:r>
          </a:p>
          <a:p>
            <a:pPr algn="l"/>
            <a:r>
              <a:rPr lang="en-US"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  </a:t>
            </a:r>
            <a:endParaRPr lang="en-US"/>
          </a:p>
          <a:p>
            <a:pPr marL="12700" marR="5080">
              <a:lnSpc>
                <a:spcPts val="5840"/>
              </a:lnSpc>
              <a:spcBef>
                <a:spcPts val="830"/>
              </a:spcBef>
            </a:pPr>
            <a:endParaRPr sz="5400" b="0" dirty="0">
              <a:solidFill>
                <a:srgbClr val="7E7E7E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22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35266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5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se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ri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y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com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p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nc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endParaRPr sz="540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52854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142095" cy="14528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994410">
              <a:lnSpc>
                <a:spcPct val="141200"/>
              </a:lnSpc>
              <a:spcBef>
                <a:spcPts val="25"/>
              </a:spcBef>
            </a:pP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designated</a:t>
            </a:r>
            <a:r>
              <a:rPr sz="1600" spc="-5" dirty="0">
                <a:latin typeface="Segoe UI"/>
                <a:cs typeface="Segoe UI"/>
              </a:rPr>
              <a:t> tables,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procedures,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unauthorized 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against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certain</a:t>
            </a:r>
            <a:r>
              <a:rPr sz="1600" spc="-5" dirty="0">
                <a:latin typeface="Segoe UI"/>
                <a:cs typeface="Segoe UI"/>
              </a:rPr>
              <a:t> 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Simplifies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design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152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80" y="3197351"/>
            <a:ext cx="11351260" cy="2723515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45415" marR="2698750">
              <a:lnSpc>
                <a:spcPct val="14180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RosaQdM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 table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Person.Address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AdventureWorks2012 database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Person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Address TO </a:t>
            </a:r>
            <a:r>
              <a:rPr sz="1200" dirty="0">
                <a:latin typeface="Consolas"/>
                <a:cs typeface="Consolas"/>
              </a:rPr>
              <a:t>RosaQdM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2360930">
              <a:lnSpc>
                <a:spcPct val="1417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REFERENCES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column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BusinessEntityID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view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HumanResources.vEmployee</a:t>
            </a:r>
            <a:r>
              <a:rPr sz="12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Wanida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REFERENCES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vEmployee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to </a:t>
            </a:r>
            <a:r>
              <a:rPr sz="1200" dirty="0">
                <a:latin typeface="Consolas"/>
                <a:cs typeface="Consolas"/>
              </a:rPr>
              <a:t>Wanida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OPTION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173355">
              <a:lnSpc>
                <a:spcPts val="2039"/>
              </a:lnSpc>
              <a:spcBef>
                <a:spcPts val="16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EXECUTE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procedure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HumanResources.uspUpdateEmployeeHireInfo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role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called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Recruiting11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AdventureWorks2012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 marR="4213225">
              <a:lnSpc>
                <a:spcPts val="2039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EXECUTE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uspUpdateEmployeeHireInfo</a:t>
            </a:r>
            <a:r>
              <a:rPr sz="1200" spc="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RECRUITING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968019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619" y="89281"/>
              <a:ext cx="740664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62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56819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3232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Fine</a:t>
            </a:r>
            <a:r>
              <a:rPr sz="1600" spc="-5" dirty="0">
                <a:latin typeface="Segoe UI"/>
                <a:cs typeface="Segoe UI"/>
              </a:rPr>
              <a:t> grained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specific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12700" marR="20764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Help </a:t>
            </a:r>
            <a:r>
              <a:rPr sz="1600" spc="-10" dirty="0">
                <a:latin typeface="Segoe UI"/>
                <a:cs typeface="Segoe UI"/>
              </a:rPr>
              <a:t>prevent </a:t>
            </a:r>
            <a:r>
              <a:rPr sz="1600" spc="-5" dirty="0">
                <a:latin typeface="Segoe UI"/>
                <a:cs typeface="Segoe UI"/>
              </a:rPr>
              <a:t>unauthorized access when multiple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share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 </a:t>
            </a:r>
            <a:r>
              <a:rPr sz="1600" dirty="0">
                <a:latin typeface="Segoe UI"/>
                <a:cs typeface="Segoe UI"/>
              </a:rPr>
              <a:t>need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implement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multi-tenant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applications.</a:t>
            </a:r>
            <a:endParaRPr sz="1600">
              <a:latin typeface="Segoe UI"/>
              <a:cs typeface="Segoe UI"/>
            </a:endParaRPr>
          </a:p>
          <a:p>
            <a:pPr marL="12700" marR="12065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Studio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Tools.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Easily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enforcement logic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bound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table.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716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1502" y="3796665"/>
            <a:ext cx="1727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4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Warehouse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05521" y="2500122"/>
            <a:ext cx="901065" cy="1186180"/>
          </a:xfrm>
          <a:custGeom>
            <a:avLst/>
            <a:gdLst/>
            <a:ahLst/>
            <a:cxnLst/>
            <a:rect l="l" t="t" r="r" b="b"/>
            <a:pathLst>
              <a:path w="901065" h="1186179">
                <a:moveTo>
                  <a:pt x="0" y="179197"/>
                </a:moveTo>
                <a:lnTo>
                  <a:pt x="19071" y="230927"/>
                </a:lnTo>
                <a:lnTo>
                  <a:pt x="72565" y="276718"/>
                </a:lnTo>
                <a:lnTo>
                  <a:pt x="110478" y="296694"/>
                </a:lnTo>
                <a:lnTo>
                  <a:pt x="154905" y="314356"/>
                </a:lnTo>
                <a:lnTo>
                  <a:pt x="205148" y="329426"/>
                </a:lnTo>
                <a:lnTo>
                  <a:pt x="260511" y="341629"/>
                </a:lnTo>
                <a:lnTo>
                  <a:pt x="320295" y="350688"/>
                </a:lnTo>
                <a:lnTo>
                  <a:pt x="383805" y="356326"/>
                </a:lnTo>
                <a:lnTo>
                  <a:pt x="450342" y="358266"/>
                </a:lnTo>
                <a:lnTo>
                  <a:pt x="516878" y="356326"/>
                </a:lnTo>
                <a:lnTo>
                  <a:pt x="580388" y="350688"/>
                </a:lnTo>
                <a:lnTo>
                  <a:pt x="640172" y="341629"/>
                </a:lnTo>
                <a:lnTo>
                  <a:pt x="695535" y="329426"/>
                </a:lnTo>
                <a:lnTo>
                  <a:pt x="745778" y="314356"/>
                </a:lnTo>
                <a:lnTo>
                  <a:pt x="790205" y="296694"/>
                </a:lnTo>
                <a:lnTo>
                  <a:pt x="828118" y="276718"/>
                </a:lnTo>
                <a:lnTo>
                  <a:pt x="881612" y="230927"/>
                </a:lnTo>
                <a:lnTo>
                  <a:pt x="900683" y="179197"/>
                </a:lnTo>
                <a:lnTo>
                  <a:pt x="895799" y="152724"/>
                </a:lnTo>
                <a:lnTo>
                  <a:pt x="858819" y="103667"/>
                </a:lnTo>
                <a:lnTo>
                  <a:pt x="790205" y="61644"/>
                </a:lnTo>
                <a:lnTo>
                  <a:pt x="745778" y="43965"/>
                </a:lnTo>
                <a:lnTo>
                  <a:pt x="695535" y="28878"/>
                </a:lnTo>
                <a:lnTo>
                  <a:pt x="640172" y="16660"/>
                </a:lnTo>
                <a:lnTo>
                  <a:pt x="580388" y="7589"/>
                </a:lnTo>
                <a:lnTo>
                  <a:pt x="516878" y="1943"/>
                </a:lnTo>
                <a:lnTo>
                  <a:pt x="450342" y="0"/>
                </a:lnTo>
                <a:lnTo>
                  <a:pt x="383805" y="1943"/>
                </a:lnTo>
                <a:lnTo>
                  <a:pt x="320295" y="7589"/>
                </a:lnTo>
                <a:lnTo>
                  <a:pt x="260511" y="16660"/>
                </a:lnTo>
                <a:lnTo>
                  <a:pt x="205148" y="28878"/>
                </a:lnTo>
                <a:lnTo>
                  <a:pt x="154905" y="43965"/>
                </a:lnTo>
                <a:lnTo>
                  <a:pt x="110478" y="61644"/>
                </a:lnTo>
                <a:lnTo>
                  <a:pt x="72565" y="81637"/>
                </a:lnTo>
                <a:lnTo>
                  <a:pt x="19071" y="127455"/>
                </a:lnTo>
                <a:lnTo>
                  <a:pt x="0" y="179197"/>
                </a:lnTo>
                <a:close/>
              </a:path>
              <a:path w="901065" h="1186179">
                <a:moveTo>
                  <a:pt x="0" y="179197"/>
                </a:moveTo>
                <a:lnTo>
                  <a:pt x="0" y="1006475"/>
                </a:lnTo>
                <a:lnTo>
                  <a:pt x="4884" y="1032947"/>
                </a:lnTo>
                <a:lnTo>
                  <a:pt x="41864" y="1082004"/>
                </a:lnTo>
                <a:lnTo>
                  <a:pt x="110478" y="1124027"/>
                </a:lnTo>
                <a:lnTo>
                  <a:pt x="154905" y="1141706"/>
                </a:lnTo>
                <a:lnTo>
                  <a:pt x="205148" y="1156793"/>
                </a:lnTo>
                <a:lnTo>
                  <a:pt x="260511" y="1169011"/>
                </a:lnTo>
                <a:lnTo>
                  <a:pt x="320295" y="1178082"/>
                </a:lnTo>
                <a:lnTo>
                  <a:pt x="383805" y="1183728"/>
                </a:lnTo>
                <a:lnTo>
                  <a:pt x="450342" y="1185671"/>
                </a:lnTo>
                <a:lnTo>
                  <a:pt x="516878" y="1183728"/>
                </a:lnTo>
                <a:lnTo>
                  <a:pt x="580388" y="1178082"/>
                </a:lnTo>
                <a:lnTo>
                  <a:pt x="640172" y="1169011"/>
                </a:lnTo>
                <a:lnTo>
                  <a:pt x="695535" y="1156793"/>
                </a:lnTo>
                <a:lnTo>
                  <a:pt x="745778" y="1141706"/>
                </a:lnTo>
                <a:lnTo>
                  <a:pt x="790205" y="1124027"/>
                </a:lnTo>
                <a:lnTo>
                  <a:pt x="828118" y="1104034"/>
                </a:lnTo>
                <a:lnTo>
                  <a:pt x="881612" y="1058216"/>
                </a:lnTo>
                <a:lnTo>
                  <a:pt x="900683" y="1006475"/>
                </a:lnTo>
                <a:lnTo>
                  <a:pt x="900683" y="179197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296" y="2831109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47586" y="2142960"/>
            <a:ext cx="4975860" cy="3491865"/>
            <a:chOff x="6347586" y="2142960"/>
            <a:chExt cx="4975860" cy="34918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0570" y="5205983"/>
              <a:ext cx="247268" cy="2456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79101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4776" y="3422903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2" y="0"/>
                  </a:lnTo>
                  <a:lnTo>
                    <a:pt x="1264412" y="1791843"/>
                  </a:lnTo>
                  <a:lnTo>
                    <a:pt x="1268349" y="179184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4846" y="5205983"/>
              <a:ext cx="247268" cy="2456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63377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5444" y="3206369"/>
              <a:ext cx="1941830" cy="2009139"/>
            </a:xfrm>
            <a:custGeom>
              <a:avLst/>
              <a:gdLst/>
              <a:ahLst/>
              <a:cxnLst/>
              <a:rect l="l" t="t" r="r" b="b"/>
              <a:pathLst>
                <a:path w="1941829" h="2009139">
                  <a:moveTo>
                    <a:pt x="0" y="21462"/>
                  </a:moveTo>
                  <a:lnTo>
                    <a:pt x="0" y="0"/>
                  </a:lnTo>
                  <a:lnTo>
                    <a:pt x="1940686" y="0"/>
                  </a:lnTo>
                  <a:lnTo>
                    <a:pt x="1940686" y="2008631"/>
                  </a:lnTo>
                  <a:lnTo>
                    <a:pt x="1941829" y="2008631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9121" y="5205983"/>
              <a:ext cx="247268" cy="2456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47653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05444" y="2988563"/>
              <a:ext cx="2626360" cy="2226945"/>
            </a:xfrm>
            <a:custGeom>
              <a:avLst/>
              <a:gdLst/>
              <a:ahLst/>
              <a:cxnLst/>
              <a:rect l="l" t="t" r="r" b="b"/>
              <a:pathLst>
                <a:path w="2626359" h="2226945">
                  <a:moveTo>
                    <a:pt x="0" y="0"/>
                  </a:moveTo>
                  <a:lnTo>
                    <a:pt x="2622169" y="0"/>
                  </a:lnTo>
                  <a:lnTo>
                    <a:pt x="2622169" y="2226945"/>
                  </a:lnTo>
                  <a:lnTo>
                    <a:pt x="2626105" y="2226945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57492" y="2152866"/>
              <a:ext cx="3166745" cy="2005964"/>
            </a:xfrm>
            <a:custGeom>
              <a:avLst/>
              <a:gdLst/>
              <a:ahLst/>
              <a:cxnLst/>
              <a:rect l="l" t="t" r="r" b="b"/>
              <a:pathLst>
                <a:path w="3166745" h="2005964">
                  <a:moveTo>
                    <a:pt x="1897126" y="10197"/>
                  </a:moveTo>
                  <a:lnTo>
                    <a:pt x="1943324" y="18639"/>
                  </a:lnTo>
                  <a:lnTo>
                    <a:pt x="1988842" y="29324"/>
                  </a:lnTo>
                  <a:lnTo>
                    <a:pt x="2033613" y="42181"/>
                  </a:lnTo>
                  <a:lnTo>
                    <a:pt x="2077573" y="57142"/>
                  </a:lnTo>
                  <a:lnTo>
                    <a:pt x="2120657" y="74137"/>
                  </a:lnTo>
                  <a:lnTo>
                    <a:pt x="2162800" y="93097"/>
                  </a:lnTo>
                  <a:lnTo>
                    <a:pt x="2203936" y="113953"/>
                  </a:lnTo>
                  <a:lnTo>
                    <a:pt x="2244000" y="136635"/>
                  </a:lnTo>
                  <a:lnTo>
                    <a:pt x="2282928" y="161074"/>
                  </a:lnTo>
                  <a:lnTo>
                    <a:pt x="2320655" y="187201"/>
                  </a:lnTo>
                  <a:lnTo>
                    <a:pt x="2357115" y="214947"/>
                  </a:lnTo>
                  <a:lnTo>
                    <a:pt x="2392243" y="244242"/>
                  </a:lnTo>
                  <a:lnTo>
                    <a:pt x="2425975" y="275016"/>
                  </a:lnTo>
                  <a:lnTo>
                    <a:pt x="2458245" y="307202"/>
                  </a:lnTo>
                  <a:lnTo>
                    <a:pt x="2488988" y="340729"/>
                  </a:lnTo>
                  <a:lnTo>
                    <a:pt x="2518140" y="375528"/>
                  </a:lnTo>
                  <a:lnTo>
                    <a:pt x="2545634" y="411530"/>
                  </a:lnTo>
                  <a:lnTo>
                    <a:pt x="2571407" y="448666"/>
                  </a:lnTo>
                  <a:lnTo>
                    <a:pt x="2595393" y="486866"/>
                  </a:lnTo>
                  <a:lnTo>
                    <a:pt x="2617527" y="526061"/>
                  </a:lnTo>
                  <a:lnTo>
                    <a:pt x="2637744" y="566182"/>
                  </a:lnTo>
                  <a:lnTo>
                    <a:pt x="2655979" y="607159"/>
                  </a:lnTo>
                  <a:lnTo>
                    <a:pt x="2672166" y="648924"/>
                  </a:lnTo>
                  <a:lnTo>
                    <a:pt x="2686242" y="691407"/>
                  </a:lnTo>
                  <a:lnTo>
                    <a:pt x="2698140" y="734538"/>
                  </a:lnTo>
                  <a:lnTo>
                    <a:pt x="2707797" y="778249"/>
                  </a:lnTo>
                  <a:lnTo>
                    <a:pt x="2715146" y="822470"/>
                  </a:lnTo>
                  <a:lnTo>
                    <a:pt x="2720122" y="867132"/>
                  </a:lnTo>
                  <a:lnTo>
                    <a:pt x="2722662" y="912165"/>
                  </a:lnTo>
                  <a:lnTo>
                    <a:pt x="2722699" y="957501"/>
                  </a:lnTo>
                  <a:lnTo>
                    <a:pt x="2720168" y="1003070"/>
                  </a:lnTo>
                  <a:lnTo>
                    <a:pt x="2715006" y="1048803"/>
                  </a:lnTo>
                  <a:lnTo>
                    <a:pt x="2778966" y="1060855"/>
                  </a:lnTo>
                  <a:lnTo>
                    <a:pt x="2836997" y="1077794"/>
                  </a:lnTo>
                  <a:lnTo>
                    <a:pt x="2889348" y="1099076"/>
                  </a:lnTo>
                  <a:lnTo>
                    <a:pt x="2936269" y="1124163"/>
                  </a:lnTo>
                  <a:lnTo>
                    <a:pt x="2978011" y="1152513"/>
                  </a:lnTo>
                  <a:lnTo>
                    <a:pt x="3014822" y="1183585"/>
                  </a:lnTo>
                  <a:lnTo>
                    <a:pt x="3046953" y="1216839"/>
                  </a:lnTo>
                  <a:lnTo>
                    <a:pt x="3074654" y="1251733"/>
                  </a:lnTo>
                  <a:lnTo>
                    <a:pt x="3098174" y="1287727"/>
                  </a:lnTo>
                  <a:lnTo>
                    <a:pt x="3117763" y="1324280"/>
                  </a:lnTo>
                  <a:lnTo>
                    <a:pt x="3133671" y="1360851"/>
                  </a:lnTo>
                  <a:lnTo>
                    <a:pt x="3146149" y="1396900"/>
                  </a:lnTo>
                  <a:lnTo>
                    <a:pt x="3161810" y="1465266"/>
                  </a:lnTo>
                  <a:lnTo>
                    <a:pt x="3166745" y="1525053"/>
                  </a:lnTo>
                  <a:lnTo>
                    <a:pt x="3165015" y="1561730"/>
                  </a:lnTo>
                  <a:lnTo>
                    <a:pt x="3159506" y="1600224"/>
                  </a:lnTo>
                  <a:lnTo>
                    <a:pt x="3150235" y="1639955"/>
                  </a:lnTo>
                  <a:lnTo>
                    <a:pt x="3137221" y="1680344"/>
                  </a:lnTo>
                  <a:lnTo>
                    <a:pt x="3120482" y="1720811"/>
                  </a:lnTo>
                  <a:lnTo>
                    <a:pt x="3100035" y="1760776"/>
                  </a:lnTo>
                  <a:lnTo>
                    <a:pt x="3075900" y="1799661"/>
                  </a:lnTo>
                  <a:lnTo>
                    <a:pt x="3048095" y="1836885"/>
                  </a:lnTo>
                  <a:lnTo>
                    <a:pt x="3016637" y="1871870"/>
                  </a:lnTo>
                  <a:lnTo>
                    <a:pt x="2981545" y="1904035"/>
                  </a:lnTo>
                  <a:lnTo>
                    <a:pt x="2942838" y="1932801"/>
                  </a:lnTo>
                  <a:lnTo>
                    <a:pt x="2900533" y="1957589"/>
                  </a:lnTo>
                  <a:lnTo>
                    <a:pt x="2854648" y="1977819"/>
                  </a:lnTo>
                  <a:lnTo>
                    <a:pt x="2805203" y="1992911"/>
                  </a:lnTo>
                  <a:lnTo>
                    <a:pt x="2752214" y="2002287"/>
                  </a:lnTo>
                  <a:lnTo>
                    <a:pt x="2695702" y="2005367"/>
                  </a:lnTo>
                  <a:lnTo>
                    <a:pt x="686688" y="2005367"/>
                  </a:lnTo>
                  <a:lnTo>
                    <a:pt x="636334" y="2003204"/>
                  </a:lnTo>
                  <a:lnTo>
                    <a:pt x="587478" y="1997436"/>
                  </a:lnTo>
                  <a:lnTo>
                    <a:pt x="540173" y="1988232"/>
                  </a:lnTo>
                  <a:lnTo>
                    <a:pt x="494473" y="1975764"/>
                  </a:lnTo>
                  <a:lnTo>
                    <a:pt x="450433" y="1960204"/>
                  </a:lnTo>
                  <a:lnTo>
                    <a:pt x="408104" y="1941724"/>
                  </a:lnTo>
                  <a:lnTo>
                    <a:pt x="367541" y="1920494"/>
                  </a:lnTo>
                  <a:lnTo>
                    <a:pt x="328798" y="1896688"/>
                  </a:lnTo>
                  <a:lnTo>
                    <a:pt x="291927" y="1870475"/>
                  </a:lnTo>
                  <a:lnTo>
                    <a:pt x="256983" y="1842028"/>
                  </a:lnTo>
                  <a:lnTo>
                    <a:pt x="224018" y="1811518"/>
                  </a:lnTo>
                  <a:lnTo>
                    <a:pt x="193087" y="1779116"/>
                  </a:lnTo>
                  <a:lnTo>
                    <a:pt x="164243" y="1744995"/>
                  </a:lnTo>
                  <a:lnTo>
                    <a:pt x="137539" y="1709326"/>
                  </a:lnTo>
                  <a:lnTo>
                    <a:pt x="113029" y="1672279"/>
                  </a:lnTo>
                  <a:lnTo>
                    <a:pt x="90767" y="1634028"/>
                  </a:lnTo>
                  <a:lnTo>
                    <a:pt x="70805" y="1594743"/>
                  </a:lnTo>
                  <a:lnTo>
                    <a:pt x="53199" y="1554596"/>
                  </a:lnTo>
                  <a:lnTo>
                    <a:pt x="38000" y="1513758"/>
                  </a:lnTo>
                  <a:lnTo>
                    <a:pt x="25263" y="1472402"/>
                  </a:lnTo>
                  <a:lnTo>
                    <a:pt x="15040" y="1430698"/>
                  </a:lnTo>
                  <a:lnTo>
                    <a:pt x="7387" y="1388817"/>
                  </a:lnTo>
                  <a:lnTo>
                    <a:pt x="2355" y="1346933"/>
                  </a:lnTo>
                  <a:lnTo>
                    <a:pt x="0" y="1305216"/>
                  </a:lnTo>
                  <a:lnTo>
                    <a:pt x="265" y="1271378"/>
                  </a:lnTo>
                  <a:lnTo>
                    <a:pt x="7155" y="1200765"/>
                  </a:lnTo>
                  <a:lnTo>
                    <a:pt x="22440" y="1127550"/>
                  </a:lnTo>
                  <a:lnTo>
                    <a:pt x="33198" y="1090461"/>
                  </a:lnTo>
                  <a:lnTo>
                    <a:pt x="46018" y="1053313"/>
                  </a:lnTo>
                  <a:lnTo>
                    <a:pt x="60886" y="1016305"/>
                  </a:lnTo>
                  <a:lnTo>
                    <a:pt x="77790" y="979633"/>
                  </a:lnTo>
                  <a:lnTo>
                    <a:pt x="96717" y="943496"/>
                  </a:lnTo>
                  <a:lnTo>
                    <a:pt x="117655" y="908091"/>
                  </a:lnTo>
                  <a:lnTo>
                    <a:pt x="140592" y="873615"/>
                  </a:lnTo>
                  <a:lnTo>
                    <a:pt x="165514" y="840265"/>
                  </a:lnTo>
                  <a:lnTo>
                    <a:pt x="192409" y="808240"/>
                  </a:lnTo>
                  <a:lnTo>
                    <a:pt x="221265" y="777737"/>
                  </a:lnTo>
                  <a:lnTo>
                    <a:pt x="252070" y="748953"/>
                  </a:lnTo>
                  <a:lnTo>
                    <a:pt x="284810" y="722085"/>
                  </a:lnTo>
                  <a:lnTo>
                    <a:pt x="319473" y="697332"/>
                  </a:lnTo>
                  <a:lnTo>
                    <a:pt x="356046" y="674890"/>
                  </a:lnTo>
                  <a:lnTo>
                    <a:pt x="394518" y="654957"/>
                  </a:lnTo>
                  <a:lnTo>
                    <a:pt x="434875" y="637730"/>
                  </a:lnTo>
                  <a:lnTo>
                    <a:pt x="477105" y="623408"/>
                  </a:lnTo>
                  <a:lnTo>
                    <a:pt x="521196" y="612187"/>
                  </a:lnTo>
                  <a:lnTo>
                    <a:pt x="567135" y="604265"/>
                  </a:lnTo>
                  <a:lnTo>
                    <a:pt x="614909" y="599839"/>
                  </a:lnTo>
                  <a:lnTo>
                    <a:pt x="664506" y="599108"/>
                  </a:lnTo>
                  <a:lnTo>
                    <a:pt x="715913" y="602267"/>
                  </a:lnTo>
                  <a:lnTo>
                    <a:pt x="769118" y="609516"/>
                  </a:lnTo>
                  <a:lnTo>
                    <a:pt x="824108" y="621050"/>
                  </a:lnTo>
                  <a:lnTo>
                    <a:pt x="880872" y="637069"/>
                  </a:lnTo>
                  <a:lnTo>
                    <a:pt x="892664" y="598669"/>
                  </a:lnTo>
                  <a:lnTo>
                    <a:pt x="907003" y="560505"/>
                  </a:lnTo>
                  <a:lnTo>
                    <a:pt x="923805" y="522688"/>
                  </a:lnTo>
                  <a:lnTo>
                    <a:pt x="942984" y="485325"/>
                  </a:lnTo>
                  <a:lnTo>
                    <a:pt x="964456" y="448527"/>
                  </a:lnTo>
                  <a:lnTo>
                    <a:pt x="988138" y="412403"/>
                  </a:lnTo>
                  <a:lnTo>
                    <a:pt x="1013944" y="377064"/>
                  </a:lnTo>
                  <a:lnTo>
                    <a:pt x="1041790" y="342618"/>
                  </a:lnTo>
                  <a:lnTo>
                    <a:pt x="1071592" y="309176"/>
                  </a:lnTo>
                  <a:lnTo>
                    <a:pt x="1103265" y="276846"/>
                  </a:lnTo>
                  <a:lnTo>
                    <a:pt x="1136724" y="245739"/>
                  </a:lnTo>
                  <a:lnTo>
                    <a:pt x="1171887" y="215965"/>
                  </a:lnTo>
                  <a:lnTo>
                    <a:pt x="1208667" y="187632"/>
                  </a:lnTo>
                  <a:lnTo>
                    <a:pt x="1246981" y="160850"/>
                  </a:lnTo>
                  <a:lnTo>
                    <a:pt x="1286744" y="135730"/>
                  </a:lnTo>
                  <a:lnTo>
                    <a:pt x="1327872" y="112380"/>
                  </a:lnTo>
                  <a:lnTo>
                    <a:pt x="1370280" y="90911"/>
                  </a:lnTo>
                  <a:lnTo>
                    <a:pt x="1413884" y="71431"/>
                  </a:lnTo>
                  <a:lnTo>
                    <a:pt x="1458599" y="54051"/>
                  </a:lnTo>
                  <a:lnTo>
                    <a:pt x="1504342" y="38880"/>
                  </a:lnTo>
                  <a:lnTo>
                    <a:pt x="1551027" y="26028"/>
                  </a:lnTo>
                  <a:lnTo>
                    <a:pt x="1598570" y="15604"/>
                  </a:lnTo>
                  <a:lnTo>
                    <a:pt x="1646887" y="7718"/>
                  </a:lnTo>
                  <a:lnTo>
                    <a:pt x="1695894" y="2480"/>
                  </a:lnTo>
                  <a:lnTo>
                    <a:pt x="1745505" y="0"/>
                  </a:lnTo>
                  <a:lnTo>
                    <a:pt x="1795637" y="386"/>
                  </a:lnTo>
                  <a:lnTo>
                    <a:pt x="1846206" y="3748"/>
                  </a:lnTo>
                  <a:lnTo>
                    <a:pt x="1897126" y="10197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85343" y="0"/>
                  </a:moveTo>
                  <a:lnTo>
                    <a:pt x="51863" y="6834"/>
                  </a:lnTo>
                  <a:lnTo>
                    <a:pt x="24764" y="25431"/>
                  </a:lnTo>
                  <a:lnTo>
                    <a:pt x="6619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2211" y="274319"/>
                  </a:lnTo>
                  <a:lnTo>
                    <a:pt x="172211" y="86486"/>
                  </a:lnTo>
                  <a:lnTo>
                    <a:pt x="165353" y="52935"/>
                  </a:lnTo>
                  <a:lnTo>
                    <a:pt x="146684" y="25431"/>
                  </a:lnTo>
                  <a:lnTo>
                    <a:pt x="119062" y="683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619" y="52935"/>
                  </a:lnTo>
                  <a:lnTo>
                    <a:pt x="24764" y="25431"/>
                  </a:lnTo>
                  <a:lnTo>
                    <a:pt x="51863" y="6834"/>
                  </a:lnTo>
                  <a:lnTo>
                    <a:pt x="85343" y="0"/>
                  </a:lnTo>
                  <a:lnTo>
                    <a:pt x="119062" y="6834"/>
                  </a:lnTo>
                  <a:lnTo>
                    <a:pt x="146684" y="25431"/>
                  </a:lnTo>
                  <a:lnTo>
                    <a:pt x="165353" y="52935"/>
                  </a:lnTo>
                  <a:lnTo>
                    <a:pt x="172211" y="86486"/>
                  </a:lnTo>
                  <a:lnTo>
                    <a:pt x="172211" y="250443"/>
                  </a:lnTo>
                  <a:lnTo>
                    <a:pt x="172211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266700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6700" y="22707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0" y="227075"/>
                  </a:moveTo>
                  <a:lnTo>
                    <a:pt x="266700" y="227075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84581" y="0"/>
                  </a:moveTo>
                  <a:lnTo>
                    <a:pt x="51435" y="6834"/>
                  </a:lnTo>
                  <a:lnTo>
                    <a:pt x="24574" y="25431"/>
                  </a:lnTo>
                  <a:lnTo>
                    <a:pt x="6572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0687" y="274319"/>
                  </a:lnTo>
                  <a:lnTo>
                    <a:pt x="170687" y="86486"/>
                  </a:lnTo>
                  <a:lnTo>
                    <a:pt x="163895" y="52935"/>
                  </a:lnTo>
                  <a:lnTo>
                    <a:pt x="145399" y="25431"/>
                  </a:lnTo>
                  <a:lnTo>
                    <a:pt x="118020" y="6834"/>
                  </a:lnTo>
                  <a:lnTo>
                    <a:pt x="84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572" y="52935"/>
                  </a:lnTo>
                  <a:lnTo>
                    <a:pt x="24574" y="25431"/>
                  </a:lnTo>
                  <a:lnTo>
                    <a:pt x="51435" y="6834"/>
                  </a:lnTo>
                  <a:lnTo>
                    <a:pt x="84581" y="0"/>
                  </a:lnTo>
                  <a:lnTo>
                    <a:pt x="118020" y="6834"/>
                  </a:lnTo>
                  <a:lnTo>
                    <a:pt x="145399" y="25431"/>
                  </a:lnTo>
                  <a:lnTo>
                    <a:pt x="163895" y="52935"/>
                  </a:lnTo>
                  <a:lnTo>
                    <a:pt x="170687" y="86486"/>
                  </a:lnTo>
                  <a:lnTo>
                    <a:pt x="170687" y="250443"/>
                  </a:lnTo>
                  <a:lnTo>
                    <a:pt x="170687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268224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8224" y="227075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0" y="227075"/>
                  </a:moveTo>
                  <a:lnTo>
                    <a:pt x="268224" y="227075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19" y="5352288"/>
            <a:ext cx="2881884" cy="129082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2" name="object 3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971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39788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Creating</a:t>
            </a:r>
            <a:r>
              <a:rPr sz="18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policies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silently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 the</a:t>
            </a:r>
            <a:r>
              <a:rPr sz="1600" spc="-10" dirty="0">
                <a:latin typeface="Segoe UI"/>
                <a:cs typeface="Segoe UI"/>
              </a:rPr>
              <a:t> rows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 </a:t>
            </a:r>
            <a:r>
              <a:rPr sz="1600" spc="-10" dirty="0">
                <a:latin typeface="Segoe UI"/>
                <a:cs typeface="Segoe UI"/>
              </a:rPr>
              <a:t>to read </a:t>
            </a:r>
            <a:r>
              <a:rPr sz="1600" spc="-5" dirty="0">
                <a:latin typeface="Segoe UI"/>
                <a:cs typeface="Segoe UI"/>
              </a:rPr>
              <a:t>operations </a:t>
            </a:r>
            <a:r>
              <a:rPr sz="1600" spc="-15" dirty="0">
                <a:latin typeface="Segoe UI"/>
                <a:cs typeface="Segoe UI"/>
              </a:rPr>
              <a:t>(SELECT,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UPDATE,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DELETE).</a:t>
            </a:r>
            <a:endParaRPr sz="1600">
              <a:latin typeface="Segoe UI"/>
              <a:cs typeface="Segoe UI"/>
            </a:endParaRPr>
          </a:p>
          <a:p>
            <a:pPr marL="12700" marR="80645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following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demonstrate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CREATE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SECURITY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7803" y="1581911"/>
            <a:ext cx="7559040" cy="484632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46685" marR="59055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following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syntax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creates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security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policy with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predicate for the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Customer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SECURITY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POLICY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[FederatedSecurityPolicy]</a:t>
            </a:r>
            <a:endParaRPr sz="1200">
              <a:latin typeface="Consolas"/>
              <a:cs typeface="Consolas"/>
            </a:endParaRPr>
          </a:p>
          <a:p>
            <a:pPr marL="146685" marR="210312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2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[rls]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[fn_securitypredicate]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[CustomerId]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[dbo]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[Customer]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nsolas"/>
              <a:cs typeface="Consolas"/>
            </a:endParaRPr>
          </a:p>
          <a:p>
            <a:pPr marL="146685" marR="25400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schema and predicate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function, which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will use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 user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ID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 CONTEXT_INFO 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rows.</a:t>
            </a:r>
            <a:endParaRPr sz="1200">
              <a:latin typeface="Consolas"/>
              <a:cs typeface="Consolas"/>
            </a:endParaRPr>
          </a:p>
          <a:p>
            <a:pPr marL="146685" marR="260731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rls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fn_securitypredicate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RETURNS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 marR="5890895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SCHEMABINDING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146685" marR="412369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latin typeface="Consolas"/>
                <a:cs typeface="Consolas"/>
              </a:rPr>
              <a:t>fn_securitypredicate_result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146685" marR="925194">
              <a:lnSpc>
                <a:spcPct val="141700"/>
              </a:lnSpc>
            </a:pP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'dbo'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context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CONTEXT_INFO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CONVERT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VARBINARY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128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), 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));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44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7091045" cy="17214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5080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predicate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(e.g.,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transparently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rewrites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apply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6916" y="3113532"/>
            <a:ext cx="3647440" cy="3622675"/>
          </a:xfrm>
          <a:custGeom>
            <a:avLst/>
            <a:gdLst/>
            <a:ahLst/>
            <a:cxnLst/>
            <a:rect l="l" t="t" r="r" b="b"/>
            <a:pathLst>
              <a:path w="3647440" h="3622675">
                <a:moveTo>
                  <a:pt x="0" y="3622548"/>
                </a:moveTo>
                <a:lnTo>
                  <a:pt x="3646931" y="3622548"/>
                </a:lnTo>
                <a:lnTo>
                  <a:pt x="3646931" y="0"/>
                </a:lnTo>
                <a:lnTo>
                  <a:pt x="0" y="0"/>
                </a:lnTo>
                <a:lnTo>
                  <a:pt x="0" y="3622548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0315" y="3370579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7881" y="2739085"/>
            <a:ext cx="12674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0547" y="3113532"/>
            <a:ext cx="5314315" cy="178625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96875" marR="1326515" indent="-304800">
              <a:lnSpc>
                <a:spcPct val="100000"/>
              </a:lnSpc>
              <a:spcBef>
                <a:spcPts val="29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1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RETURNS TABLE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SCHEMABINDING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100">
              <a:latin typeface="Consolas"/>
              <a:cs typeface="Consolas"/>
            </a:endParaRPr>
          </a:p>
          <a:p>
            <a:pPr marL="701675" marR="869950" indent="-3048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 SELECT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1</a:t>
            </a:r>
            <a:r>
              <a:rPr sz="1100" spc="-10" dirty="0"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100" spc="-10" dirty="0">
                <a:latin typeface="Consolas"/>
                <a:cs typeface="Consolas"/>
              </a:rPr>
              <a:t>[fn_securitypredicate_result]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5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JOIN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Employees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e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SECURITY POLICY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SecPol</a:t>
            </a:r>
            <a:endParaRPr sz="1100">
              <a:latin typeface="Consolas"/>
              <a:cs typeface="Consolas"/>
            </a:endParaRPr>
          </a:p>
          <a:p>
            <a:pPr marL="396875" marR="107950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ADD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STATE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7446" y="3655517"/>
            <a:ext cx="82105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Filter </a:t>
            </a:r>
            <a:r>
              <a:rPr sz="140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P</a:t>
            </a:r>
            <a:r>
              <a:rPr sz="1400" spc="-10" dirty="0">
                <a:latin typeface="Segoe UI Semibold"/>
                <a:cs typeface="Segoe UI Semibold"/>
              </a:rPr>
              <a:t>r</a:t>
            </a:r>
            <a:r>
              <a:rPr sz="1400" spc="-5" dirty="0">
                <a:latin typeface="Segoe UI Semibold"/>
                <a:cs typeface="Segoe UI Semibold"/>
              </a:rPr>
              <a:t>e</a:t>
            </a:r>
            <a:r>
              <a:rPr sz="1400" spc="-10" dirty="0">
                <a:latin typeface="Segoe UI Semibold"/>
                <a:cs typeface="Segoe UI Semibold"/>
              </a:rPr>
              <a:t>d</a:t>
            </a:r>
            <a:r>
              <a:rPr sz="1400" dirty="0">
                <a:latin typeface="Segoe UI Semibold"/>
                <a:cs typeface="Segoe UI Semibold"/>
              </a:rPr>
              <a:t>i</a:t>
            </a:r>
            <a:r>
              <a:rPr sz="1400" spc="-5" dirty="0">
                <a:latin typeface="Segoe UI Semibold"/>
                <a:cs typeface="Segoe UI Semibold"/>
              </a:rPr>
              <a:t>cat</a:t>
            </a:r>
            <a:r>
              <a:rPr sz="1400" spc="-1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:  INNER </a:t>
            </a:r>
            <a:r>
              <a:rPr sz="1400" spc="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JOIN…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5408" y="3666744"/>
            <a:ext cx="106553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Security</a:t>
            </a:r>
            <a:r>
              <a:rPr sz="1000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176" y="5574791"/>
            <a:ext cx="1876425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58464" y="5314441"/>
          <a:ext cx="1424939" cy="124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827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267460" y="4247515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0840" y="5350764"/>
            <a:ext cx="4927600" cy="445134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onsolas"/>
                <a:cs typeface="Consolas"/>
              </a:rPr>
              <a:t>SEMIJOIN</a:t>
            </a:r>
            <a:r>
              <a:rPr sz="110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APPLY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6268" y="6108191"/>
            <a:ext cx="4932045" cy="62801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.*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320675" marR="105410">
              <a:lnSpc>
                <a:spcPct val="107300"/>
              </a:lnSpc>
            </a:pP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 JOIN </a:t>
            </a:r>
            <a:r>
              <a:rPr sz="1100" spc="-10" dirty="0">
                <a:latin typeface="Consolas"/>
                <a:cs typeface="Consolas"/>
              </a:rPr>
              <a:t>Employees </a:t>
            </a:r>
            <a:r>
              <a:rPr sz="1100" dirty="0">
                <a:latin typeface="Consolas"/>
                <a:cs typeface="Consolas"/>
              </a:rPr>
              <a:t>e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8824" y="3445764"/>
            <a:ext cx="520065" cy="760730"/>
            <a:chOff x="1258824" y="3445764"/>
            <a:chExt cx="520065" cy="760730"/>
          </a:xfrm>
        </p:grpSpPr>
        <p:sp>
          <p:nvSpPr>
            <p:cNvPr id="16" name="object 16"/>
            <p:cNvSpPr/>
            <p:nvPr/>
          </p:nvSpPr>
          <p:spPr>
            <a:xfrm>
              <a:off x="1302516" y="3605022"/>
              <a:ext cx="432434" cy="388620"/>
            </a:xfrm>
            <a:custGeom>
              <a:avLst/>
              <a:gdLst/>
              <a:ahLst/>
              <a:cxnLst/>
              <a:rect l="l" t="t" r="r" b="b"/>
              <a:pathLst>
                <a:path w="432435" h="388620">
                  <a:moveTo>
                    <a:pt x="214752" y="0"/>
                  </a:moveTo>
                  <a:lnTo>
                    <a:pt x="287841" y="3762"/>
                  </a:lnTo>
                  <a:lnTo>
                    <a:pt x="348737" y="14096"/>
                  </a:lnTo>
                  <a:lnTo>
                    <a:pt x="384170" y="44195"/>
                  </a:lnTo>
                  <a:lnTo>
                    <a:pt x="409809" y="94614"/>
                  </a:lnTo>
                  <a:lnTo>
                    <a:pt x="418968" y="151891"/>
                  </a:lnTo>
                  <a:lnTo>
                    <a:pt x="422001" y="197257"/>
                  </a:lnTo>
                  <a:lnTo>
                    <a:pt x="427991" y="250949"/>
                  </a:lnTo>
                  <a:lnTo>
                    <a:pt x="432273" y="304807"/>
                  </a:lnTo>
                  <a:lnTo>
                    <a:pt x="430185" y="350666"/>
                  </a:lnTo>
                  <a:lnTo>
                    <a:pt x="417063" y="380364"/>
                  </a:lnTo>
                  <a:lnTo>
                    <a:pt x="389908" y="388568"/>
                  </a:lnTo>
                  <a:lnTo>
                    <a:pt x="351822" y="380793"/>
                  </a:lnTo>
                  <a:lnTo>
                    <a:pt x="307299" y="364929"/>
                  </a:lnTo>
                  <a:lnTo>
                    <a:pt x="260831" y="348864"/>
                  </a:lnTo>
                  <a:lnTo>
                    <a:pt x="216911" y="340486"/>
                  </a:lnTo>
                  <a:lnTo>
                    <a:pt x="162030" y="348023"/>
                  </a:lnTo>
                  <a:lnTo>
                    <a:pt x="105707" y="365347"/>
                  </a:lnTo>
                  <a:lnTo>
                    <a:pt x="55838" y="377384"/>
                  </a:lnTo>
                  <a:lnTo>
                    <a:pt x="20315" y="369061"/>
                  </a:lnTo>
                  <a:lnTo>
                    <a:pt x="5439" y="344354"/>
                  </a:lnTo>
                  <a:lnTo>
                    <a:pt x="0" y="308931"/>
                  </a:lnTo>
                  <a:lnTo>
                    <a:pt x="1058" y="264143"/>
                  </a:lnTo>
                  <a:lnTo>
                    <a:pt x="5677" y="211346"/>
                  </a:lnTo>
                  <a:lnTo>
                    <a:pt x="10917" y="151891"/>
                  </a:lnTo>
                  <a:lnTo>
                    <a:pt x="13265" y="122562"/>
                  </a:lnTo>
                  <a:lnTo>
                    <a:pt x="31009" y="68381"/>
                  </a:lnTo>
                  <a:lnTo>
                    <a:pt x="68829" y="17779"/>
                  </a:lnTo>
                  <a:lnTo>
                    <a:pt x="109400" y="8197"/>
                  </a:lnTo>
                  <a:lnTo>
                    <a:pt x="177047" y="970"/>
                  </a:lnTo>
                  <a:lnTo>
                    <a:pt x="214752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8730" y="3649345"/>
              <a:ext cx="500380" cy="547370"/>
            </a:xfrm>
            <a:custGeom>
              <a:avLst/>
              <a:gdLst/>
              <a:ahLst/>
              <a:cxnLst/>
              <a:rect l="l" t="t" r="r" b="b"/>
              <a:pathLst>
                <a:path w="500380" h="547370">
                  <a:moveTo>
                    <a:pt x="76581" y="126364"/>
                  </a:moveTo>
                  <a:lnTo>
                    <a:pt x="89074" y="93737"/>
                  </a:lnTo>
                  <a:lnTo>
                    <a:pt x="126142" y="65373"/>
                  </a:lnTo>
                  <a:lnTo>
                    <a:pt x="170021" y="40389"/>
                  </a:lnTo>
                  <a:lnTo>
                    <a:pt x="202945" y="17906"/>
                  </a:lnTo>
                  <a:lnTo>
                    <a:pt x="218922" y="3143"/>
                  </a:lnTo>
                  <a:lnTo>
                    <a:pt x="228933" y="0"/>
                  </a:lnTo>
                  <a:lnTo>
                    <a:pt x="240397" y="5619"/>
                  </a:lnTo>
                  <a:lnTo>
                    <a:pt x="260731" y="17144"/>
                  </a:lnTo>
                  <a:lnTo>
                    <a:pt x="291307" y="26358"/>
                  </a:lnTo>
                  <a:lnTo>
                    <a:pt x="332704" y="36077"/>
                  </a:lnTo>
                  <a:lnTo>
                    <a:pt x="374802" y="52111"/>
                  </a:lnTo>
                  <a:lnTo>
                    <a:pt x="407482" y="80271"/>
                  </a:lnTo>
                  <a:lnTo>
                    <a:pt x="420624" y="126364"/>
                  </a:lnTo>
                  <a:lnTo>
                    <a:pt x="414483" y="172150"/>
                  </a:lnTo>
                  <a:lnTo>
                    <a:pt x="397152" y="213289"/>
                  </a:lnTo>
                  <a:lnTo>
                    <a:pt x="370268" y="248142"/>
                  </a:lnTo>
                  <a:lnTo>
                    <a:pt x="335468" y="275067"/>
                  </a:lnTo>
                  <a:lnTo>
                    <a:pt x="294388" y="292426"/>
                  </a:lnTo>
                  <a:lnTo>
                    <a:pt x="248665" y="298576"/>
                  </a:lnTo>
                  <a:lnTo>
                    <a:pt x="203463" y="289074"/>
                  </a:lnTo>
                  <a:lnTo>
                    <a:pt x="163524" y="264343"/>
                  </a:lnTo>
                  <a:lnTo>
                    <a:pt x="129857" y="230044"/>
                  </a:lnTo>
                  <a:lnTo>
                    <a:pt x="103472" y="191840"/>
                  </a:lnTo>
                  <a:lnTo>
                    <a:pt x="85376" y="155393"/>
                  </a:lnTo>
                  <a:lnTo>
                    <a:pt x="76581" y="126364"/>
                  </a:lnTo>
                  <a:close/>
                </a:path>
                <a:path w="500380" h="547370">
                  <a:moveTo>
                    <a:pt x="0" y="546988"/>
                  </a:moveTo>
                  <a:lnTo>
                    <a:pt x="3980" y="502713"/>
                  </a:lnTo>
                  <a:lnTo>
                    <a:pt x="15474" y="460887"/>
                  </a:lnTo>
                  <a:lnTo>
                    <a:pt x="33810" y="422246"/>
                  </a:lnTo>
                  <a:lnTo>
                    <a:pt x="58317" y="387529"/>
                  </a:lnTo>
                  <a:lnTo>
                    <a:pt x="88325" y="357471"/>
                  </a:lnTo>
                  <a:lnTo>
                    <a:pt x="123161" y="332810"/>
                  </a:lnTo>
                  <a:lnTo>
                    <a:pt x="162156" y="314283"/>
                  </a:lnTo>
                  <a:lnTo>
                    <a:pt x="204638" y="302626"/>
                  </a:lnTo>
                  <a:lnTo>
                    <a:pt x="249935" y="298576"/>
                  </a:lnTo>
                  <a:lnTo>
                    <a:pt x="294497" y="302626"/>
                  </a:lnTo>
                  <a:lnTo>
                    <a:pt x="336588" y="314283"/>
                  </a:lnTo>
                  <a:lnTo>
                    <a:pt x="375468" y="332810"/>
                  </a:lnTo>
                  <a:lnTo>
                    <a:pt x="410397" y="357471"/>
                  </a:lnTo>
                  <a:lnTo>
                    <a:pt x="440634" y="387529"/>
                  </a:lnTo>
                  <a:lnTo>
                    <a:pt x="465440" y="422246"/>
                  </a:lnTo>
                  <a:lnTo>
                    <a:pt x="484075" y="460887"/>
                  </a:lnTo>
                  <a:lnTo>
                    <a:pt x="495799" y="502713"/>
                  </a:lnTo>
                  <a:lnTo>
                    <a:pt x="499871" y="546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9690" y="3455670"/>
              <a:ext cx="378460" cy="173990"/>
            </a:xfrm>
            <a:custGeom>
              <a:avLst/>
              <a:gdLst/>
              <a:ahLst/>
              <a:cxnLst/>
              <a:rect l="l" t="t" r="r" b="b"/>
              <a:pathLst>
                <a:path w="378460" h="173989">
                  <a:moveTo>
                    <a:pt x="188975" y="0"/>
                  </a:moveTo>
                  <a:lnTo>
                    <a:pt x="262544" y="4032"/>
                  </a:lnTo>
                  <a:lnTo>
                    <a:pt x="322611" y="15017"/>
                  </a:lnTo>
                  <a:lnTo>
                    <a:pt x="363104" y="31289"/>
                  </a:lnTo>
                  <a:lnTo>
                    <a:pt x="377952" y="51180"/>
                  </a:lnTo>
                  <a:lnTo>
                    <a:pt x="377316" y="52958"/>
                  </a:lnTo>
                  <a:lnTo>
                    <a:pt x="347726" y="173735"/>
                  </a:lnTo>
                  <a:lnTo>
                    <a:pt x="279050" y="156321"/>
                  </a:lnTo>
                  <a:lnTo>
                    <a:pt x="236216" y="151735"/>
                  </a:lnTo>
                  <a:lnTo>
                    <a:pt x="188975" y="150113"/>
                  </a:lnTo>
                  <a:lnTo>
                    <a:pt x="141735" y="151735"/>
                  </a:lnTo>
                  <a:lnTo>
                    <a:pt x="98901" y="156321"/>
                  </a:lnTo>
                  <a:lnTo>
                    <a:pt x="61924" y="163454"/>
                  </a:lnTo>
                  <a:lnTo>
                    <a:pt x="32257" y="172719"/>
                  </a:lnTo>
                  <a:lnTo>
                    <a:pt x="31750" y="172973"/>
                  </a:lnTo>
                  <a:lnTo>
                    <a:pt x="0" y="51180"/>
                  </a:lnTo>
                  <a:lnTo>
                    <a:pt x="14847" y="31289"/>
                  </a:lnTo>
                  <a:lnTo>
                    <a:pt x="55340" y="15017"/>
                  </a:lnTo>
                  <a:lnTo>
                    <a:pt x="115407" y="4032"/>
                  </a:lnTo>
                  <a:lnTo>
                    <a:pt x="188975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0"/>
                  </a:moveTo>
                  <a:lnTo>
                    <a:pt x="0" y="3810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381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8666" y="3489198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082" y="3969258"/>
              <a:ext cx="187960" cy="144780"/>
            </a:xfrm>
            <a:custGeom>
              <a:avLst/>
              <a:gdLst/>
              <a:ahLst/>
              <a:cxnLst/>
              <a:rect l="l" t="t" r="r" b="b"/>
              <a:pathLst>
                <a:path w="187959" h="144779">
                  <a:moveTo>
                    <a:pt x="0" y="0"/>
                  </a:moveTo>
                  <a:lnTo>
                    <a:pt x="101473" y="144780"/>
                  </a:lnTo>
                  <a:lnTo>
                    <a:pt x="18745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41892" y="2002535"/>
            <a:ext cx="608330" cy="676910"/>
            <a:chOff x="9041892" y="2002535"/>
            <a:chExt cx="608330" cy="676910"/>
          </a:xfrm>
        </p:grpSpPr>
        <p:sp>
          <p:nvSpPr>
            <p:cNvPr id="24" name="object 24"/>
            <p:cNvSpPr/>
            <p:nvPr/>
          </p:nvSpPr>
          <p:spPr>
            <a:xfrm>
              <a:off x="9051798" y="2012441"/>
              <a:ext cx="588645" cy="657225"/>
            </a:xfrm>
            <a:custGeom>
              <a:avLst/>
              <a:gdLst/>
              <a:ahLst/>
              <a:cxnLst/>
              <a:rect l="l" t="t" r="r" b="b"/>
              <a:pathLst>
                <a:path w="588645" h="657225">
                  <a:moveTo>
                    <a:pt x="114807" y="181483"/>
                  </a:moveTo>
                  <a:lnTo>
                    <a:pt x="121293" y="133203"/>
                  </a:lnTo>
                  <a:lnTo>
                    <a:pt x="139601" y="89840"/>
                  </a:lnTo>
                  <a:lnTo>
                    <a:pt x="168005" y="53117"/>
                  </a:lnTo>
                  <a:lnTo>
                    <a:pt x="204780" y="24755"/>
                  </a:lnTo>
                  <a:lnTo>
                    <a:pt x="248202" y="6475"/>
                  </a:lnTo>
                  <a:lnTo>
                    <a:pt x="296545" y="0"/>
                  </a:lnTo>
                  <a:lnTo>
                    <a:pt x="345066" y="6475"/>
                  </a:lnTo>
                  <a:lnTo>
                    <a:pt x="388935" y="24755"/>
                  </a:lnTo>
                  <a:lnTo>
                    <a:pt x="426291" y="53117"/>
                  </a:lnTo>
                  <a:lnTo>
                    <a:pt x="455276" y="89840"/>
                  </a:lnTo>
                  <a:lnTo>
                    <a:pt x="474030" y="133203"/>
                  </a:lnTo>
                  <a:lnTo>
                    <a:pt x="480695" y="181483"/>
                  </a:lnTo>
                  <a:lnTo>
                    <a:pt x="474030" y="229772"/>
                  </a:lnTo>
                  <a:lnTo>
                    <a:pt x="455276" y="273158"/>
                  </a:lnTo>
                  <a:lnTo>
                    <a:pt x="426291" y="309911"/>
                  </a:lnTo>
                  <a:lnTo>
                    <a:pt x="388935" y="338304"/>
                  </a:lnTo>
                  <a:lnTo>
                    <a:pt x="345066" y="356607"/>
                  </a:lnTo>
                  <a:lnTo>
                    <a:pt x="296545" y="363093"/>
                  </a:lnTo>
                  <a:lnTo>
                    <a:pt x="248202" y="356607"/>
                  </a:lnTo>
                  <a:lnTo>
                    <a:pt x="204780" y="338304"/>
                  </a:lnTo>
                  <a:lnTo>
                    <a:pt x="168005" y="309911"/>
                  </a:lnTo>
                  <a:lnTo>
                    <a:pt x="139601" y="273158"/>
                  </a:lnTo>
                  <a:lnTo>
                    <a:pt x="121293" y="229772"/>
                  </a:lnTo>
                  <a:lnTo>
                    <a:pt x="114807" y="181483"/>
                  </a:lnTo>
                  <a:close/>
                </a:path>
                <a:path w="588645" h="657225">
                  <a:moveTo>
                    <a:pt x="588263" y="656844"/>
                  </a:moveTo>
                  <a:lnTo>
                    <a:pt x="584417" y="609147"/>
                  </a:lnTo>
                  <a:lnTo>
                    <a:pt x="573280" y="563919"/>
                  </a:lnTo>
                  <a:lnTo>
                    <a:pt x="555455" y="521760"/>
                  </a:lnTo>
                  <a:lnTo>
                    <a:pt x="531546" y="483272"/>
                  </a:lnTo>
                  <a:lnTo>
                    <a:pt x="502158" y="449056"/>
                  </a:lnTo>
                  <a:lnTo>
                    <a:pt x="467892" y="419712"/>
                  </a:lnTo>
                  <a:lnTo>
                    <a:pt x="429353" y="395843"/>
                  </a:lnTo>
                  <a:lnTo>
                    <a:pt x="387144" y="378049"/>
                  </a:lnTo>
                  <a:lnTo>
                    <a:pt x="341869" y="366932"/>
                  </a:lnTo>
                  <a:lnTo>
                    <a:pt x="294131" y="363093"/>
                  </a:lnTo>
                  <a:lnTo>
                    <a:pt x="246394" y="366932"/>
                  </a:lnTo>
                  <a:lnTo>
                    <a:pt x="201119" y="378049"/>
                  </a:lnTo>
                  <a:lnTo>
                    <a:pt x="158910" y="395843"/>
                  </a:lnTo>
                  <a:lnTo>
                    <a:pt x="120371" y="419712"/>
                  </a:lnTo>
                  <a:lnTo>
                    <a:pt x="86105" y="449056"/>
                  </a:lnTo>
                  <a:lnTo>
                    <a:pt x="56717" y="483272"/>
                  </a:lnTo>
                  <a:lnTo>
                    <a:pt x="32808" y="521760"/>
                  </a:lnTo>
                  <a:lnTo>
                    <a:pt x="14983" y="563919"/>
                  </a:lnTo>
                  <a:lnTo>
                    <a:pt x="3846" y="609147"/>
                  </a:lnTo>
                  <a:lnTo>
                    <a:pt x="0" y="656844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5732" y="2372867"/>
              <a:ext cx="120395" cy="3047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7152" y="2138171"/>
              <a:ext cx="260603" cy="929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176766" y="2135885"/>
              <a:ext cx="341630" cy="12700"/>
            </a:xfrm>
            <a:custGeom>
              <a:avLst/>
              <a:gdLst/>
              <a:ahLst/>
              <a:cxnLst/>
              <a:rect l="l" t="t" r="r" b="b"/>
              <a:pathLst>
                <a:path w="341629" h="12700">
                  <a:moveTo>
                    <a:pt x="0" y="508"/>
                  </a:moveTo>
                  <a:lnTo>
                    <a:pt x="32384" y="12191"/>
                  </a:lnTo>
                  <a:lnTo>
                    <a:pt x="307339" y="12191"/>
                  </a:lnTo>
                  <a:lnTo>
                    <a:pt x="341375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9307068" y="4899659"/>
            <a:ext cx="76200" cy="451484"/>
          </a:xfrm>
          <a:custGeom>
            <a:avLst/>
            <a:gdLst/>
            <a:ahLst/>
            <a:cxnLst/>
            <a:rect l="l" t="t" r="r" b="b"/>
            <a:pathLst>
              <a:path w="76200" h="451485">
                <a:moveTo>
                  <a:pt x="31750" y="375284"/>
                </a:moveTo>
                <a:lnTo>
                  <a:pt x="0" y="375284"/>
                </a:lnTo>
                <a:lnTo>
                  <a:pt x="38100" y="451484"/>
                </a:lnTo>
                <a:lnTo>
                  <a:pt x="69850" y="387984"/>
                </a:lnTo>
                <a:lnTo>
                  <a:pt x="31750" y="387984"/>
                </a:lnTo>
                <a:lnTo>
                  <a:pt x="31750" y="375284"/>
                </a:lnTo>
                <a:close/>
              </a:path>
              <a:path w="76200" h="451485">
                <a:moveTo>
                  <a:pt x="44450" y="0"/>
                </a:moveTo>
                <a:lnTo>
                  <a:pt x="31750" y="0"/>
                </a:lnTo>
                <a:lnTo>
                  <a:pt x="31750" y="387984"/>
                </a:lnTo>
                <a:lnTo>
                  <a:pt x="44450" y="387984"/>
                </a:lnTo>
                <a:lnTo>
                  <a:pt x="44450" y="0"/>
                </a:lnTo>
                <a:close/>
              </a:path>
              <a:path w="76200" h="451485">
                <a:moveTo>
                  <a:pt x="76200" y="375284"/>
                </a:moveTo>
                <a:lnTo>
                  <a:pt x="44450" y="375284"/>
                </a:lnTo>
                <a:lnTo>
                  <a:pt x="44450" y="387984"/>
                </a:lnTo>
                <a:lnTo>
                  <a:pt x="69850" y="387984"/>
                </a:lnTo>
                <a:lnTo>
                  <a:pt x="76200" y="37528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07068" y="5801867"/>
            <a:ext cx="76200" cy="292735"/>
          </a:xfrm>
          <a:custGeom>
            <a:avLst/>
            <a:gdLst/>
            <a:ahLst/>
            <a:cxnLst/>
            <a:rect l="l" t="t" r="r" b="b"/>
            <a:pathLst>
              <a:path w="76200" h="292735">
                <a:moveTo>
                  <a:pt x="31750" y="216090"/>
                </a:moveTo>
                <a:lnTo>
                  <a:pt x="0" y="216090"/>
                </a:lnTo>
                <a:lnTo>
                  <a:pt x="38100" y="292290"/>
                </a:lnTo>
                <a:lnTo>
                  <a:pt x="69850" y="228790"/>
                </a:lnTo>
                <a:lnTo>
                  <a:pt x="31750" y="228790"/>
                </a:lnTo>
                <a:lnTo>
                  <a:pt x="31750" y="216090"/>
                </a:lnTo>
                <a:close/>
              </a:path>
              <a:path w="76200" h="292735">
                <a:moveTo>
                  <a:pt x="44450" y="0"/>
                </a:moveTo>
                <a:lnTo>
                  <a:pt x="31750" y="0"/>
                </a:lnTo>
                <a:lnTo>
                  <a:pt x="31750" y="228790"/>
                </a:lnTo>
                <a:lnTo>
                  <a:pt x="44450" y="228790"/>
                </a:lnTo>
                <a:lnTo>
                  <a:pt x="44450" y="0"/>
                </a:lnTo>
                <a:close/>
              </a:path>
              <a:path w="76200" h="292735">
                <a:moveTo>
                  <a:pt x="76200" y="216090"/>
                </a:moveTo>
                <a:lnTo>
                  <a:pt x="44450" y="216090"/>
                </a:lnTo>
                <a:lnTo>
                  <a:pt x="44450" y="228790"/>
                </a:lnTo>
                <a:lnTo>
                  <a:pt x="69850" y="228790"/>
                </a:lnTo>
                <a:lnTo>
                  <a:pt x="76200" y="21609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6176" y="5992367"/>
            <a:ext cx="1876425" cy="26543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9184" y="3752088"/>
            <a:ext cx="2531110" cy="1522730"/>
          </a:xfrm>
          <a:custGeom>
            <a:avLst/>
            <a:gdLst/>
            <a:ahLst/>
            <a:cxnLst/>
            <a:rect l="l" t="t" r="r" b="b"/>
            <a:pathLst>
              <a:path w="2531109" h="1522729">
                <a:moveTo>
                  <a:pt x="76200" y="1446276"/>
                </a:moveTo>
                <a:lnTo>
                  <a:pt x="44450" y="1446276"/>
                </a:lnTo>
                <a:lnTo>
                  <a:pt x="44450" y="790956"/>
                </a:lnTo>
                <a:lnTo>
                  <a:pt x="31750" y="790956"/>
                </a:lnTo>
                <a:lnTo>
                  <a:pt x="31750" y="1446276"/>
                </a:lnTo>
                <a:lnTo>
                  <a:pt x="0" y="1446276"/>
                </a:lnTo>
                <a:lnTo>
                  <a:pt x="38100" y="1522476"/>
                </a:lnTo>
                <a:lnTo>
                  <a:pt x="69850" y="1458976"/>
                </a:lnTo>
                <a:lnTo>
                  <a:pt x="76200" y="1446276"/>
                </a:lnTo>
                <a:close/>
              </a:path>
              <a:path w="2531109" h="1522729">
                <a:moveTo>
                  <a:pt x="2530729" y="31750"/>
                </a:moveTo>
                <a:lnTo>
                  <a:pt x="2074164" y="31750"/>
                </a:lnTo>
                <a:lnTo>
                  <a:pt x="2074164" y="0"/>
                </a:lnTo>
                <a:lnTo>
                  <a:pt x="1997964" y="38100"/>
                </a:lnTo>
                <a:lnTo>
                  <a:pt x="2074164" y="76200"/>
                </a:lnTo>
                <a:lnTo>
                  <a:pt x="2074164" y="44450"/>
                </a:lnTo>
                <a:lnTo>
                  <a:pt x="2530729" y="44450"/>
                </a:lnTo>
                <a:lnTo>
                  <a:pt x="2530729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9803" y="4495800"/>
            <a:ext cx="76200" cy="1013460"/>
          </a:xfrm>
          <a:custGeom>
            <a:avLst/>
            <a:gdLst/>
            <a:ahLst/>
            <a:cxnLst/>
            <a:rect l="l" t="t" r="r" b="b"/>
            <a:pathLst>
              <a:path w="76200" h="1013460">
                <a:moveTo>
                  <a:pt x="31750" y="937260"/>
                </a:moveTo>
                <a:lnTo>
                  <a:pt x="0" y="937260"/>
                </a:lnTo>
                <a:lnTo>
                  <a:pt x="38100" y="1013460"/>
                </a:lnTo>
                <a:lnTo>
                  <a:pt x="69850" y="949960"/>
                </a:lnTo>
                <a:lnTo>
                  <a:pt x="31750" y="949960"/>
                </a:lnTo>
                <a:lnTo>
                  <a:pt x="31750" y="937260"/>
                </a:lnTo>
                <a:close/>
              </a:path>
              <a:path w="76200" h="1013460">
                <a:moveTo>
                  <a:pt x="44450" y="0"/>
                </a:moveTo>
                <a:lnTo>
                  <a:pt x="31750" y="0"/>
                </a:lnTo>
                <a:lnTo>
                  <a:pt x="31750" y="949960"/>
                </a:lnTo>
                <a:lnTo>
                  <a:pt x="44450" y="949960"/>
                </a:lnTo>
                <a:lnTo>
                  <a:pt x="44450" y="0"/>
                </a:lnTo>
                <a:close/>
              </a:path>
              <a:path w="76200" h="1013460">
                <a:moveTo>
                  <a:pt x="76200" y="937260"/>
                </a:moveTo>
                <a:lnTo>
                  <a:pt x="44450" y="937260"/>
                </a:lnTo>
                <a:lnTo>
                  <a:pt x="44450" y="949960"/>
                </a:lnTo>
                <a:lnTo>
                  <a:pt x="69850" y="949960"/>
                </a:lnTo>
                <a:lnTo>
                  <a:pt x="76200" y="93726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27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224145" cy="33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419734" algn="just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Control </a:t>
            </a:r>
            <a:r>
              <a:rPr sz="1600" spc="-5" dirty="0">
                <a:latin typeface="Segoe UI"/>
                <a:cs typeface="Segoe UI"/>
              </a:rPr>
              <a:t>access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specific </a:t>
            </a:r>
            <a:r>
              <a:rPr sz="1600" spc="-5" dirty="0">
                <a:latin typeface="Segoe UI"/>
                <a:cs typeface="Segoe UI"/>
              </a:rPr>
              <a:t>columns in a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customer’s group </a:t>
            </a:r>
            <a:r>
              <a:rPr sz="1600" spc="-5" dirty="0">
                <a:latin typeface="Segoe UI"/>
                <a:cs typeface="Segoe UI"/>
              </a:rPr>
              <a:t>membership or </a:t>
            </a:r>
            <a:r>
              <a:rPr sz="1600" spc="-10" dirty="0">
                <a:latin typeface="Segoe UI"/>
                <a:cs typeface="Segoe UI"/>
              </a:rPr>
              <a:t>execution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context.</a:t>
            </a:r>
            <a:endParaRPr sz="1600">
              <a:latin typeface="Segoe UI"/>
              <a:cs typeface="Segoe UI"/>
            </a:endParaRPr>
          </a:p>
          <a:p>
            <a:pPr marL="12700" marR="243204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Simplifies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putting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restriction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 application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tier.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 statement.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Both 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(AAD)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supported.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1300" y="2034539"/>
            <a:ext cx="4669536" cy="22235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71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669145" cy="205486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1763395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a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</a:t>
            </a:r>
            <a:r>
              <a:rPr sz="1600" spc="-5" dirty="0">
                <a:latin typeface="Segoe UI"/>
                <a:cs typeface="Segoe UI"/>
              </a:rPr>
              <a:t> 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Permission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prevents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data.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944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3086100"/>
            <a:ext cx="2405380" cy="3282950"/>
          </a:xfrm>
          <a:custGeom>
            <a:avLst/>
            <a:gdLst/>
            <a:ahLst/>
            <a:cxnLst/>
            <a:rect l="l" t="t" r="r" b="b"/>
            <a:pathLst>
              <a:path w="2405379" h="3282950">
                <a:moveTo>
                  <a:pt x="0" y="3282696"/>
                </a:moveTo>
                <a:lnTo>
                  <a:pt x="2404871" y="3282696"/>
                </a:lnTo>
                <a:lnTo>
                  <a:pt x="2404871" y="0"/>
                </a:lnTo>
                <a:lnTo>
                  <a:pt x="0" y="0"/>
                </a:lnTo>
                <a:lnTo>
                  <a:pt x="0" y="3282696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8659" y="3237992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907" y="3080004"/>
            <a:ext cx="4890770" cy="144653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45110" marR="2503805" indent="-152400">
              <a:lnSpc>
                <a:spcPct val="100000"/>
              </a:lnSpc>
              <a:spcBef>
                <a:spcPts val="29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 TABLE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1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PatientID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IDENTITY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FirstName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SSN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9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 marR="227520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Consolas"/>
                <a:cs typeface="Consolas"/>
              </a:rPr>
              <a:t>LastName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12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</a:pPr>
            <a:r>
              <a:rPr sz="1100" spc="-10" dirty="0">
                <a:latin typeface="Consolas"/>
                <a:cs typeface="Consolas"/>
              </a:rPr>
              <a:t>Email</a:t>
            </a:r>
            <a:r>
              <a:rPr sz="1100" spc="-3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655" y="5117591"/>
            <a:ext cx="106680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Permission</a:t>
            </a:r>
            <a:r>
              <a:rPr sz="100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047" y="4852415"/>
            <a:ext cx="3717290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05477" y="3532885"/>
          <a:ext cx="1424939" cy="124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81377" y="3920109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0" y="4203191"/>
            <a:ext cx="76200" cy="532130"/>
          </a:xfrm>
          <a:custGeom>
            <a:avLst/>
            <a:gdLst/>
            <a:ahLst/>
            <a:cxnLst/>
            <a:rect l="l" t="t" r="r" b="b"/>
            <a:pathLst>
              <a:path w="76200" h="532129">
                <a:moveTo>
                  <a:pt x="31750" y="455929"/>
                </a:moveTo>
                <a:lnTo>
                  <a:pt x="0" y="455929"/>
                </a:lnTo>
                <a:lnTo>
                  <a:pt x="38100" y="532129"/>
                </a:lnTo>
                <a:lnTo>
                  <a:pt x="69850" y="468629"/>
                </a:lnTo>
                <a:lnTo>
                  <a:pt x="31750" y="468629"/>
                </a:lnTo>
                <a:lnTo>
                  <a:pt x="31750" y="455929"/>
                </a:lnTo>
                <a:close/>
              </a:path>
              <a:path w="76200" h="532129">
                <a:moveTo>
                  <a:pt x="44450" y="0"/>
                </a:moveTo>
                <a:lnTo>
                  <a:pt x="31750" y="0"/>
                </a:lnTo>
                <a:lnTo>
                  <a:pt x="31750" y="468629"/>
                </a:lnTo>
                <a:lnTo>
                  <a:pt x="44450" y="468629"/>
                </a:lnTo>
                <a:lnTo>
                  <a:pt x="44450" y="0"/>
                </a:lnTo>
                <a:close/>
              </a:path>
              <a:path w="76200" h="532129">
                <a:moveTo>
                  <a:pt x="76200" y="455929"/>
                </a:moveTo>
                <a:lnTo>
                  <a:pt x="44450" y="455929"/>
                </a:lnTo>
                <a:lnTo>
                  <a:pt x="44450" y="468629"/>
                </a:lnTo>
                <a:lnTo>
                  <a:pt x="69850" y="468629"/>
                </a:lnTo>
                <a:lnTo>
                  <a:pt x="76200" y="45592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83907" y="5227320"/>
            <a:ext cx="4927600" cy="62674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latin typeface="Consolas"/>
                <a:cs typeface="Consolas"/>
              </a:rPr>
              <a:t>PatientID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FirstName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LastName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Email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1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Nurse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76044" y="3113532"/>
            <a:ext cx="518159" cy="757555"/>
            <a:chOff x="1876044" y="3113532"/>
            <a:chExt cx="518159" cy="757555"/>
          </a:xfrm>
        </p:grpSpPr>
        <p:sp>
          <p:nvSpPr>
            <p:cNvPr id="14" name="object 14"/>
            <p:cNvSpPr/>
            <p:nvPr/>
          </p:nvSpPr>
          <p:spPr>
            <a:xfrm>
              <a:off x="1919700" y="3272790"/>
              <a:ext cx="429895" cy="386080"/>
            </a:xfrm>
            <a:custGeom>
              <a:avLst/>
              <a:gdLst/>
              <a:ahLst/>
              <a:cxnLst/>
              <a:rect l="l" t="t" r="r" b="b"/>
              <a:pathLst>
                <a:path w="429894" h="386079">
                  <a:moveTo>
                    <a:pt x="213264" y="0"/>
                  </a:moveTo>
                  <a:lnTo>
                    <a:pt x="285860" y="3746"/>
                  </a:lnTo>
                  <a:lnTo>
                    <a:pt x="346360" y="13970"/>
                  </a:lnTo>
                  <a:lnTo>
                    <a:pt x="381412" y="43814"/>
                  </a:lnTo>
                  <a:lnTo>
                    <a:pt x="406939" y="93900"/>
                  </a:lnTo>
                  <a:lnTo>
                    <a:pt x="416083" y="150749"/>
                  </a:lnTo>
                  <a:lnTo>
                    <a:pt x="419091" y="195757"/>
                  </a:lnTo>
                  <a:lnTo>
                    <a:pt x="425032" y="249026"/>
                  </a:lnTo>
                  <a:lnTo>
                    <a:pt x="429278" y="302447"/>
                  </a:lnTo>
                  <a:lnTo>
                    <a:pt x="427202" y="347913"/>
                  </a:lnTo>
                  <a:lnTo>
                    <a:pt x="414178" y="377317"/>
                  </a:lnTo>
                  <a:lnTo>
                    <a:pt x="387216" y="385498"/>
                  </a:lnTo>
                  <a:lnTo>
                    <a:pt x="349392" y="377788"/>
                  </a:lnTo>
                  <a:lnTo>
                    <a:pt x="305172" y="362037"/>
                  </a:lnTo>
                  <a:lnTo>
                    <a:pt x="259027" y="346097"/>
                  </a:lnTo>
                  <a:lnTo>
                    <a:pt x="215423" y="337820"/>
                  </a:lnTo>
                  <a:lnTo>
                    <a:pt x="160938" y="345281"/>
                  </a:lnTo>
                  <a:lnTo>
                    <a:pt x="105012" y="362458"/>
                  </a:lnTo>
                  <a:lnTo>
                    <a:pt x="55492" y="374396"/>
                  </a:lnTo>
                  <a:lnTo>
                    <a:pt x="20224" y="366141"/>
                  </a:lnTo>
                  <a:lnTo>
                    <a:pt x="5409" y="341631"/>
                  </a:lnTo>
                  <a:lnTo>
                    <a:pt x="0" y="306489"/>
                  </a:lnTo>
                  <a:lnTo>
                    <a:pt x="1058" y="262063"/>
                  </a:lnTo>
                  <a:lnTo>
                    <a:pt x="5646" y="209701"/>
                  </a:lnTo>
                  <a:lnTo>
                    <a:pt x="10826" y="150749"/>
                  </a:lnTo>
                  <a:lnTo>
                    <a:pt x="13172" y="121628"/>
                  </a:lnTo>
                  <a:lnTo>
                    <a:pt x="30864" y="67863"/>
                  </a:lnTo>
                  <a:lnTo>
                    <a:pt x="68357" y="17652"/>
                  </a:lnTo>
                  <a:lnTo>
                    <a:pt x="108662" y="8143"/>
                  </a:lnTo>
                  <a:lnTo>
                    <a:pt x="175825" y="968"/>
                  </a:lnTo>
                  <a:lnTo>
                    <a:pt x="213264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5950" y="3317160"/>
              <a:ext cx="498475" cy="544195"/>
            </a:xfrm>
            <a:custGeom>
              <a:avLst/>
              <a:gdLst/>
              <a:ahLst/>
              <a:cxnLst/>
              <a:rect l="l" t="t" r="r" b="b"/>
              <a:pathLst>
                <a:path w="498475" h="544195">
                  <a:moveTo>
                    <a:pt x="75056" y="125682"/>
                  </a:moveTo>
                  <a:lnTo>
                    <a:pt x="87469" y="93225"/>
                  </a:lnTo>
                  <a:lnTo>
                    <a:pt x="124348" y="65008"/>
                  </a:lnTo>
                  <a:lnTo>
                    <a:pt x="168015" y="40171"/>
                  </a:lnTo>
                  <a:lnTo>
                    <a:pt x="200787" y="17859"/>
                  </a:lnTo>
                  <a:lnTo>
                    <a:pt x="216759" y="3149"/>
                  </a:lnTo>
                  <a:lnTo>
                    <a:pt x="226742" y="0"/>
                  </a:lnTo>
                  <a:lnTo>
                    <a:pt x="238130" y="5589"/>
                  </a:lnTo>
                  <a:lnTo>
                    <a:pt x="258318" y="17097"/>
                  </a:lnTo>
                  <a:lnTo>
                    <a:pt x="288779" y="26183"/>
                  </a:lnTo>
                  <a:lnTo>
                    <a:pt x="330013" y="35805"/>
                  </a:lnTo>
                  <a:lnTo>
                    <a:pt x="371941" y="51743"/>
                  </a:lnTo>
                  <a:lnTo>
                    <a:pt x="404487" y="79776"/>
                  </a:lnTo>
                  <a:lnTo>
                    <a:pt x="417575" y="125682"/>
                  </a:lnTo>
                  <a:lnTo>
                    <a:pt x="411456" y="171225"/>
                  </a:lnTo>
                  <a:lnTo>
                    <a:pt x="394189" y="212150"/>
                  </a:lnTo>
                  <a:lnTo>
                    <a:pt x="367411" y="246824"/>
                  </a:lnTo>
                  <a:lnTo>
                    <a:pt x="332758" y="273613"/>
                  </a:lnTo>
                  <a:lnTo>
                    <a:pt x="291869" y="290885"/>
                  </a:lnTo>
                  <a:lnTo>
                    <a:pt x="246380" y="297005"/>
                  </a:lnTo>
                  <a:lnTo>
                    <a:pt x="201366" y="287551"/>
                  </a:lnTo>
                  <a:lnTo>
                    <a:pt x="161605" y="262945"/>
                  </a:lnTo>
                  <a:lnTo>
                    <a:pt x="128095" y="228822"/>
                  </a:lnTo>
                  <a:lnTo>
                    <a:pt x="101835" y="190814"/>
                  </a:lnTo>
                  <a:lnTo>
                    <a:pt x="83822" y="154556"/>
                  </a:lnTo>
                  <a:lnTo>
                    <a:pt x="75056" y="125682"/>
                  </a:lnTo>
                  <a:close/>
                </a:path>
                <a:path w="498475" h="544195">
                  <a:moveTo>
                    <a:pt x="0" y="543893"/>
                  </a:moveTo>
                  <a:lnTo>
                    <a:pt x="5002" y="494561"/>
                  </a:lnTo>
                  <a:lnTo>
                    <a:pt x="19377" y="448417"/>
                  </a:lnTo>
                  <a:lnTo>
                    <a:pt x="42172" y="406505"/>
                  </a:lnTo>
                  <a:lnTo>
                    <a:pt x="72437" y="369871"/>
                  </a:lnTo>
                  <a:lnTo>
                    <a:pt x="109221" y="339559"/>
                  </a:lnTo>
                  <a:lnTo>
                    <a:pt x="151572" y="316614"/>
                  </a:lnTo>
                  <a:lnTo>
                    <a:pt x="198540" y="302081"/>
                  </a:lnTo>
                  <a:lnTo>
                    <a:pt x="249174" y="297005"/>
                  </a:lnTo>
                  <a:lnTo>
                    <a:pt x="298968" y="302081"/>
                  </a:lnTo>
                  <a:lnTo>
                    <a:pt x="345543" y="316614"/>
                  </a:lnTo>
                  <a:lnTo>
                    <a:pt x="387843" y="339559"/>
                  </a:lnTo>
                  <a:lnTo>
                    <a:pt x="424815" y="369871"/>
                  </a:lnTo>
                  <a:lnTo>
                    <a:pt x="455405" y="406505"/>
                  </a:lnTo>
                  <a:lnTo>
                    <a:pt x="478559" y="448417"/>
                  </a:lnTo>
                  <a:lnTo>
                    <a:pt x="493225" y="494561"/>
                  </a:lnTo>
                  <a:lnTo>
                    <a:pt x="498348" y="543893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6910" y="3123438"/>
              <a:ext cx="375285" cy="173990"/>
            </a:xfrm>
            <a:custGeom>
              <a:avLst/>
              <a:gdLst/>
              <a:ahLst/>
              <a:cxnLst/>
              <a:rect l="l" t="t" r="r" b="b"/>
              <a:pathLst>
                <a:path w="375285" h="173989">
                  <a:moveTo>
                    <a:pt x="187451" y="0"/>
                  </a:moveTo>
                  <a:lnTo>
                    <a:pt x="260407" y="4032"/>
                  </a:lnTo>
                  <a:lnTo>
                    <a:pt x="319992" y="15017"/>
                  </a:lnTo>
                  <a:lnTo>
                    <a:pt x="360170" y="31289"/>
                  </a:lnTo>
                  <a:lnTo>
                    <a:pt x="374903" y="51181"/>
                  </a:lnTo>
                  <a:lnTo>
                    <a:pt x="374269" y="52959"/>
                  </a:lnTo>
                  <a:lnTo>
                    <a:pt x="344931" y="173736"/>
                  </a:lnTo>
                  <a:lnTo>
                    <a:pt x="276796" y="156321"/>
                  </a:lnTo>
                  <a:lnTo>
                    <a:pt x="234279" y="151735"/>
                  </a:lnTo>
                  <a:lnTo>
                    <a:pt x="187451" y="150113"/>
                  </a:lnTo>
                  <a:lnTo>
                    <a:pt x="140624" y="151735"/>
                  </a:lnTo>
                  <a:lnTo>
                    <a:pt x="98107" y="156321"/>
                  </a:lnTo>
                  <a:lnTo>
                    <a:pt x="61400" y="163454"/>
                  </a:lnTo>
                  <a:lnTo>
                    <a:pt x="32003" y="172720"/>
                  </a:lnTo>
                  <a:lnTo>
                    <a:pt x="31495" y="172974"/>
                  </a:lnTo>
                  <a:lnTo>
                    <a:pt x="0" y="51181"/>
                  </a:lnTo>
                  <a:lnTo>
                    <a:pt x="14733" y="31289"/>
                  </a:lnTo>
                  <a:lnTo>
                    <a:pt x="54911" y="15017"/>
                  </a:lnTo>
                  <a:lnTo>
                    <a:pt x="114496" y="4032"/>
                  </a:lnTo>
                  <a:lnTo>
                    <a:pt x="187451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0"/>
                  </a:moveTo>
                  <a:lnTo>
                    <a:pt x="0" y="37972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3797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4362" y="3156966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692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35302" y="3633978"/>
              <a:ext cx="186055" cy="144780"/>
            </a:xfrm>
            <a:custGeom>
              <a:avLst/>
              <a:gdLst/>
              <a:ahLst/>
              <a:cxnLst/>
              <a:rect l="l" t="t" r="r" b="b"/>
              <a:pathLst>
                <a:path w="186055" h="144779">
                  <a:moveTo>
                    <a:pt x="0" y="0"/>
                  </a:moveTo>
                  <a:lnTo>
                    <a:pt x="100711" y="144780"/>
                  </a:lnTo>
                  <a:lnTo>
                    <a:pt x="18592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101328" y="2121407"/>
            <a:ext cx="615950" cy="685800"/>
            <a:chOff x="9101328" y="2121407"/>
            <a:chExt cx="615950" cy="685800"/>
          </a:xfrm>
        </p:grpSpPr>
        <p:sp>
          <p:nvSpPr>
            <p:cNvPr id="22" name="object 22"/>
            <p:cNvSpPr/>
            <p:nvPr/>
          </p:nvSpPr>
          <p:spPr>
            <a:xfrm>
              <a:off x="9111234" y="2131313"/>
              <a:ext cx="596265" cy="666115"/>
            </a:xfrm>
            <a:custGeom>
              <a:avLst/>
              <a:gdLst/>
              <a:ahLst/>
              <a:cxnLst/>
              <a:rect l="l" t="t" r="r" b="b"/>
              <a:pathLst>
                <a:path w="596265" h="666114">
                  <a:moveTo>
                    <a:pt x="116332" y="184023"/>
                  </a:moveTo>
                  <a:lnTo>
                    <a:pt x="122898" y="135069"/>
                  </a:lnTo>
                  <a:lnTo>
                    <a:pt x="141435" y="91101"/>
                  </a:lnTo>
                  <a:lnTo>
                    <a:pt x="170195" y="53863"/>
                  </a:lnTo>
                  <a:lnTo>
                    <a:pt x="207433" y="25103"/>
                  </a:lnTo>
                  <a:lnTo>
                    <a:pt x="251401" y="6566"/>
                  </a:lnTo>
                  <a:lnTo>
                    <a:pt x="300355" y="0"/>
                  </a:lnTo>
                  <a:lnTo>
                    <a:pt x="349496" y="6566"/>
                  </a:lnTo>
                  <a:lnTo>
                    <a:pt x="393935" y="25103"/>
                  </a:lnTo>
                  <a:lnTo>
                    <a:pt x="431784" y="53863"/>
                  </a:lnTo>
                  <a:lnTo>
                    <a:pt x="461155" y="91101"/>
                  </a:lnTo>
                  <a:lnTo>
                    <a:pt x="480162" y="135069"/>
                  </a:lnTo>
                  <a:lnTo>
                    <a:pt x="486918" y="184023"/>
                  </a:lnTo>
                  <a:lnTo>
                    <a:pt x="480162" y="232976"/>
                  </a:lnTo>
                  <a:lnTo>
                    <a:pt x="461155" y="276944"/>
                  </a:lnTo>
                  <a:lnTo>
                    <a:pt x="431784" y="314182"/>
                  </a:lnTo>
                  <a:lnTo>
                    <a:pt x="393935" y="342942"/>
                  </a:lnTo>
                  <a:lnTo>
                    <a:pt x="349496" y="361479"/>
                  </a:lnTo>
                  <a:lnTo>
                    <a:pt x="300355" y="368046"/>
                  </a:lnTo>
                  <a:lnTo>
                    <a:pt x="251401" y="361479"/>
                  </a:lnTo>
                  <a:lnTo>
                    <a:pt x="207433" y="342942"/>
                  </a:lnTo>
                  <a:lnTo>
                    <a:pt x="170195" y="314182"/>
                  </a:lnTo>
                  <a:lnTo>
                    <a:pt x="141435" y="276944"/>
                  </a:lnTo>
                  <a:lnTo>
                    <a:pt x="122898" y="232976"/>
                  </a:lnTo>
                  <a:lnTo>
                    <a:pt x="116332" y="184023"/>
                  </a:lnTo>
                  <a:close/>
                </a:path>
                <a:path w="596265" h="666114">
                  <a:moveTo>
                    <a:pt x="595884" y="665988"/>
                  </a:moveTo>
                  <a:lnTo>
                    <a:pt x="591989" y="617618"/>
                  </a:lnTo>
                  <a:lnTo>
                    <a:pt x="580711" y="571749"/>
                  </a:lnTo>
                  <a:lnTo>
                    <a:pt x="562660" y="528991"/>
                  </a:lnTo>
                  <a:lnTo>
                    <a:pt x="538447" y="489953"/>
                  </a:lnTo>
                  <a:lnTo>
                    <a:pt x="508682" y="455247"/>
                  </a:lnTo>
                  <a:lnTo>
                    <a:pt x="473976" y="425482"/>
                  </a:lnTo>
                  <a:lnTo>
                    <a:pt x="434938" y="401269"/>
                  </a:lnTo>
                  <a:lnTo>
                    <a:pt x="392180" y="383218"/>
                  </a:lnTo>
                  <a:lnTo>
                    <a:pt x="346311" y="371940"/>
                  </a:lnTo>
                  <a:lnTo>
                    <a:pt x="297942" y="368046"/>
                  </a:lnTo>
                  <a:lnTo>
                    <a:pt x="249572" y="371940"/>
                  </a:lnTo>
                  <a:lnTo>
                    <a:pt x="203703" y="383218"/>
                  </a:lnTo>
                  <a:lnTo>
                    <a:pt x="160945" y="401269"/>
                  </a:lnTo>
                  <a:lnTo>
                    <a:pt x="121907" y="425482"/>
                  </a:lnTo>
                  <a:lnTo>
                    <a:pt x="87201" y="455247"/>
                  </a:lnTo>
                  <a:lnTo>
                    <a:pt x="57436" y="489953"/>
                  </a:lnTo>
                  <a:lnTo>
                    <a:pt x="33223" y="528991"/>
                  </a:lnTo>
                  <a:lnTo>
                    <a:pt x="15172" y="571749"/>
                  </a:lnTo>
                  <a:lnTo>
                    <a:pt x="3894" y="617618"/>
                  </a:lnTo>
                  <a:lnTo>
                    <a:pt x="0" y="665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6692" y="2496311"/>
              <a:ext cx="123443" cy="3093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112" y="2260091"/>
              <a:ext cx="263651" cy="944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237726" y="2257805"/>
              <a:ext cx="346075" cy="10795"/>
            </a:xfrm>
            <a:custGeom>
              <a:avLst/>
              <a:gdLst/>
              <a:ahLst/>
              <a:cxnLst/>
              <a:rect l="l" t="t" r="r" b="b"/>
              <a:pathLst>
                <a:path w="346075" h="10794">
                  <a:moveTo>
                    <a:pt x="0" y="508"/>
                  </a:moveTo>
                  <a:lnTo>
                    <a:pt x="32893" y="10668"/>
                  </a:lnTo>
                  <a:lnTo>
                    <a:pt x="311530" y="10668"/>
                  </a:lnTo>
                  <a:lnTo>
                    <a:pt x="34594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291828" y="4526279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1750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1750" y="622300"/>
                </a:lnTo>
                <a:lnTo>
                  <a:pt x="31750" y="609600"/>
                </a:lnTo>
                <a:close/>
              </a:path>
              <a:path w="76200" h="685800">
                <a:moveTo>
                  <a:pt x="44450" y="0"/>
                </a:moveTo>
                <a:lnTo>
                  <a:pt x="31750" y="0"/>
                </a:lnTo>
                <a:lnTo>
                  <a:pt x="31750" y="622300"/>
                </a:lnTo>
                <a:lnTo>
                  <a:pt x="44450" y="622300"/>
                </a:lnTo>
                <a:lnTo>
                  <a:pt x="44450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4450" y="609600"/>
                </a:lnTo>
                <a:lnTo>
                  <a:pt x="4445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356859" y="3822191"/>
            <a:ext cx="1528445" cy="1754505"/>
            <a:chOff x="5356859" y="3822191"/>
            <a:chExt cx="1528445" cy="1754505"/>
          </a:xfrm>
        </p:grpSpPr>
        <p:sp>
          <p:nvSpPr>
            <p:cNvPr id="28" name="object 28"/>
            <p:cNvSpPr/>
            <p:nvPr/>
          </p:nvSpPr>
          <p:spPr>
            <a:xfrm>
              <a:off x="5356859" y="4785359"/>
              <a:ext cx="76200" cy="332740"/>
            </a:xfrm>
            <a:custGeom>
              <a:avLst/>
              <a:gdLst/>
              <a:ahLst/>
              <a:cxnLst/>
              <a:rect l="l" t="t" r="r" b="b"/>
              <a:pathLst>
                <a:path w="76200" h="3327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32231"/>
                  </a:lnTo>
                  <a:lnTo>
                    <a:pt x="44450" y="332231"/>
                  </a:lnTo>
                  <a:lnTo>
                    <a:pt x="44450" y="63500"/>
                  </a:lnTo>
                  <a:close/>
                </a:path>
                <a:path w="76200" h="3327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327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4456" y="3822191"/>
              <a:ext cx="950594" cy="1754505"/>
            </a:xfrm>
            <a:custGeom>
              <a:avLst/>
              <a:gdLst/>
              <a:ahLst/>
              <a:cxnLst/>
              <a:rect l="l" t="t" r="r" b="b"/>
              <a:pathLst>
                <a:path w="950595" h="1754504">
                  <a:moveTo>
                    <a:pt x="949198" y="31750"/>
                  </a:moveTo>
                  <a:lnTo>
                    <a:pt x="278892" y="31750"/>
                  </a:lnTo>
                  <a:lnTo>
                    <a:pt x="278892" y="0"/>
                  </a:lnTo>
                  <a:lnTo>
                    <a:pt x="202692" y="38100"/>
                  </a:lnTo>
                  <a:lnTo>
                    <a:pt x="278892" y="76200"/>
                  </a:lnTo>
                  <a:lnTo>
                    <a:pt x="278892" y="44450"/>
                  </a:lnTo>
                  <a:lnTo>
                    <a:pt x="949198" y="44450"/>
                  </a:lnTo>
                  <a:lnTo>
                    <a:pt x="949198" y="31750"/>
                  </a:lnTo>
                  <a:close/>
                </a:path>
                <a:path w="950595" h="1754504">
                  <a:moveTo>
                    <a:pt x="950468" y="1709674"/>
                  </a:moveTo>
                  <a:lnTo>
                    <a:pt x="76200" y="1709674"/>
                  </a:lnTo>
                  <a:lnTo>
                    <a:pt x="76200" y="1677924"/>
                  </a:lnTo>
                  <a:lnTo>
                    <a:pt x="0" y="1716024"/>
                  </a:lnTo>
                  <a:lnTo>
                    <a:pt x="76200" y="1754124"/>
                  </a:lnTo>
                  <a:lnTo>
                    <a:pt x="76200" y="1722374"/>
                  </a:lnTo>
                  <a:lnTo>
                    <a:pt x="950468" y="1722374"/>
                  </a:lnTo>
                  <a:lnTo>
                    <a:pt x="950468" y="1709674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4047" y="5143500"/>
            <a:ext cx="3717290" cy="11874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*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Membership;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Msg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230,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Level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14,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State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Line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12</a:t>
            </a:r>
            <a:endParaRPr sz="1100">
              <a:latin typeface="Consolas"/>
              <a:cs typeface="Consolas"/>
            </a:endParaRPr>
          </a:p>
          <a:p>
            <a:pPr marL="91440" marR="111125">
              <a:lnSpc>
                <a:spcPct val="1073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SELECT permission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was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denied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on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column </a:t>
            </a:r>
            <a:r>
              <a:rPr sz="1100" spc="-59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'SSN'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of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object 'Membership', database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'CLS_TestDW',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schema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'dbo'.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3198" y="5891885"/>
            <a:ext cx="4534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Allow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‘Nurse’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to</a:t>
            </a:r>
            <a:r>
              <a:rPr sz="12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access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all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columns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except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sensitive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092" y="6380175"/>
            <a:ext cx="336296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Queries executed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as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‘Nurse’ will fail if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they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include </a:t>
            </a:r>
            <a:r>
              <a:rPr sz="1200" spc="-3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748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83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407416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protect sensitive data against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unauthorized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(high-privileged)</a:t>
            </a:r>
            <a:r>
              <a:rPr sz="1800" spc="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spc="-5" dirty="0">
                <a:latin typeface="Segoe UI"/>
                <a:cs typeface="Segoe UI"/>
              </a:rPr>
              <a:t>What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key </a:t>
            </a:r>
            <a:r>
              <a:rPr sz="1400" dirty="0">
                <a:latin typeface="Segoe UI"/>
                <a:cs typeface="Segoe UI"/>
              </a:rPr>
              <a:t>management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options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have?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23" y="1620005"/>
            <a:ext cx="594360" cy="594360"/>
            <a:chOff x="426723" y="1620005"/>
            <a:chExt cx="594360" cy="594360"/>
          </a:xfrm>
        </p:grpSpPr>
        <p:sp>
          <p:nvSpPr>
            <p:cNvPr id="5" name="object 5"/>
            <p:cNvSpPr/>
            <p:nvPr/>
          </p:nvSpPr>
          <p:spPr>
            <a:xfrm>
              <a:off x="426720" y="1620011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593928" y="554736"/>
                  </a:moveTo>
                  <a:lnTo>
                    <a:pt x="366661" y="327494"/>
                  </a:lnTo>
                  <a:lnTo>
                    <a:pt x="387680" y="294462"/>
                  </a:lnTo>
                  <a:lnTo>
                    <a:pt x="403034" y="251472"/>
                  </a:lnTo>
                  <a:lnTo>
                    <a:pt x="408432" y="204647"/>
                  </a:lnTo>
                  <a:lnTo>
                    <a:pt x="403034" y="157670"/>
                  </a:lnTo>
                  <a:lnTo>
                    <a:pt x="387680" y="114566"/>
                  </a:lnTo>
                  <a:lnTo>
                    <a:pt x="363562" y="76581"/>
                  </a:lnTo>
                  <a:lnTo>
                    <a:pt x="352691" y="65697"/>
                  </a:lnTo>
                  <a:lnTo>
                    <a:pt x="352691" y="204647"/>
                  </a:lnTo>
                  <a:lnTo>
                    <a:pt x="345160" y="251536"/>
                  </a:lnTo>
                  <a:lnTo>
                    <a:pt x="324129" y="292277"/>
                  </a:lnTo>
                  <a:lnTo>
                    <a:pt x="292036" y="324446"/>
                  </a:lnTo>
                  <a:lnTo>
                    <a:pt x="251256" y="345554"/>
                  </a:lnTo>
                  <a:lnTo>
                    <a:pt x="204216" y="353136"/>
                  </a:lnTo>
                  <a:lnTo>
                    <a:pt x="157175" y="345554"/>
                  </a:lnTo>
                  <a:lnTo>
                    <a:pt x="116395" y="324446"/>
                  </a:lnTo>
                  <a:lnTo>
                    <a:pt x="84302" y="292277"/>
                  </a:lnTo>
                  <a:lnTo>
                    <a:pt x="63271" y="251536"/>
                  </a:lnTo>
                  <a:lnTo>
                    <a:pt x="55740" y="204647"/>
                  </a:lnTo>
                  <a:lnTo>
                    <a:pt x="63271" y="157568"/>
                  </a:lnTo>
                  <a:lnTo>
                    <a:pt x="84302" y="116687"/>
                  </a:lnTo>
                  <a:lnTo>
                    <a:pt x="116395" y="84455"/>
                  </a:lnTo>
                  <a:lnTo>
                    <a:pt x="157175" y="63322"/>
                  </a:lnTo>
                  <a:lnTo>
                    <a:pt x="204216" y="55740"/>
                  </a:lnTo>
                  <a:lnTo>
                    <a:pt x="251256" y="63322"/>
                  </a:lnTo>
                  <a:lnTo>
                    <a:pt x="292036" y="84455"/>
                  </a:lnTo>
                  <a:lnTo>
                    <a:pt x="324129" y="116687"/>
                  </a:lnTo>
                  <a:lnTo>
                    <a:pt x="345160" y="157568"/>
                  </a:lnTo>
                  <a:lnTo>
                    <a:pt x="352691" y="204647"/>
                  </a:lnTo>
                  <a:lnTo>
                    <a:pt x="352691" y="65697"/>
                  </a:lnTo>
                  <a:lnTo>
                    <a:pt x="294017" y="20764"/>
                  </a:lnTo>
                  <a:lnTo>
                    <a:pt x="251040" y="5397"/>
                  </a:lnTo>
                  <a:lnTo>
                    <a:pt x="204216" y="0"/>
                  </a:lnTo>
                  <a:lnTo>
                    <a:pt x="157391" y="5397"/>
                  </a:lnTo>
                  <a:lnTo>
                    <a:pt x="114414" y="20764"/>
                  </a:lnTo>
                  <a:lnTo>
                    <a:pt x="76492" y="44907"/>
                  </a:lnTo>
                  <a:lnTo>
                    <a:pt x="44869" y="76581"/>
                  </a:lnTo>
                  <a:lnTo>
                    <a:pt x="20751" y="114566"/>
                  </a:lnTo>
                  <a:lnTo>
                    <a:pt x="5397" y="157670"/>
                  </a:lnTo>
                  <a:lnTo>
                    <a:pt x="0" y="204647"/>
                  </a:lnTo>
                  <a:lnTo>
                    <a:pt x="5397" y="251472"/>
                  </a:lnTo>
                  <a:lnTo>
                    <a:pt x="20751" y="294462"/>
                  </a:lnTo>
                  <a:lnTo>
                    <a:pt x="44869" y="332371"/>
                  </a:lnTo>
                  <a:lnTo>
                    <a:pt x="76492" y="364007"/>
                  </a:lnTo>
                  <a:lnTo>
                    <a:pt x="114414" y="388112"/>
                  </a:lnTo>
                  <a:lnTo>
                    <a:pt x="157391" y="403479"/>
                  </a:lnTo>
                  <a:lnTo>
                    <a:pt x="204216" y="408876"/>
                  </a:lnTo>
                  <a:lnTo>
                    <a:pt x="251040" y="403479"/>
                  </a:lnTo>
                  <a:lnTo>
                    <a:pt x="294017" y="388112"/>
                  </a:lnTo>
                  <a:lnTo>
                    <a:pt x="327317" y="366953"/>
                  </a:lnTo>
                  <a:lnTo>
                    <a:pt x="554304" y="593928"/>
                  </a:lnTo>
                  <a:lnTo>
                    <a:pt x="593928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339" y="1768931"/>
              <a:ext cx="93345" cy="149225"/>
            </a:xfrm>
            <a:custGeom>
              <a:avLst/>
              <a:gdLst/>
              <a:ahLst/>
              <a:cxnLst/>
              <a:rect l="l" t="t" r="r" b="b"/>
              <a:pathLst>
                <a:path w="93345" h="149225">
                  <a:moveTo>
                    <a:pt x="37007" y="0"/>
                  </a:moveTo>
                  <a:lnTo>
                    <a:pt x="0" y="0"/>
                  </a:lnTo>
                  <a:lnTo>
                    <a:pt x="0" y="148475"/>
                  </a:lnTo>
                  <a:lnTo>
                    <a:pt x="37007" y="148475"/>
                  </a:lnTo>
                  <a:lnTo>
                    <a:pt x="37007" y="0"/>
                  </a:lnTo>
                  <a:close/>
                </a:path>
                <a:path w="93345" h="149225">
                  <a:moveTo>
                    <a:pt x="92748" y="55727"/>
                  </a:moveTo>
                  <a:lnTo>
                    <a:pt x="55727" y="55727"/>
                  </a:lnTo>
                  <a:lnTo>
                    <a:pt x="55727" y="148920"/>
                  </a:lnTo>
                  <a:lnTo>
                    <a:pt x="92748" y="148920"/>
                  </a:lnTo>
                  <a:lnTo>
                    <a:pt x="92748" y="55727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611" y="1731909"/>
              <a:ext cx="37465" cy="186055"/>
            </a:xfrm>
            <a:custGeom>
              <a:avLst/>
              <a:gdLst/>
              <a:ahLst/>
              <a:cxnLst/>
              <a:rect l="l" t="t" r="r" b="b"/>
              <a:pathLst>
                <a:path w="37465" h="186055">
                  <a:moveTo>
                    <a:pt x="37011" y="0"/>
                  </a:moveTo>
                  <a:lnTo>
                    <a:pt x="0" y="0"/>
                  </a:lnTo>
                  <a:lnTo>
                    <a:pt x="0" y="185495"/>
                  </a:lnTo>
                  <a:lnTo>
                    <a:pt x="37011" y="185495"/>
                  </a:lnTo>
                  <a:lnTo>
                    <a:pt x="37011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54567" y="2561081"/>
            <a:ext cx="1466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Protection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4851742" cy="12331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943" y="1127760"/>
            <a:ext cx="437557" cy="4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5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540509"/>
            <a:ext cx="4850130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configuration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Portal</a:t>
            </a:r>
            <a:endParaRPr sz="1600">
              <a:latin typeface="Segoe UI"/>
              <a:cs typeface="Segoe UI"/>
            </a:endParaRPr>
          </a:p>
          <a:p>
            <a:pPr marL="12700" marR="127635">
              <a:lnSpc>
                <a:spcPct val="110000"/>
              </a:lnSpc>
              <a:spcBef>
                <a:spcPts val="1200"/>
              </a:spcBef>
            </a:pPr>
            <a:r>
              <a:rPr sz="1600" spc="-15" dirty="0">
                <a:latin typeface="Segoe UI"/>
                <a:cs typeface="Segoe UI"/>
              </a:rPr>
              <a:t>Policy-driven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column level,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masking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real-time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endParaRPr sz="1600">
              <a:latin typeface="Segoe UI"/>
              <a:cs typeface="Segoe UI"/>
            </a:endParaRPr>
          </a:p>
          <a:p>
            <a:pPr marL="12700" marR="25019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Multiple masking functions available, </a:t>
            </a:r>
            <a:r>
              <a:rPr sz="1600" spc="-10" dirty="0">
                <a:latin typeface="Segoe UI"/>
                <a:cs typeface="Segoe UI"/>
              </a:rPr>
              <a:t>such </a:t>
            </a:r>
            <a:r>
              <a:rPr sz="1600" dirty="0">
                <a:latin typeface="Segoe UI"/>
                <a:cs typeface="Segoe UI"/>
              </a:rPr>
              <a:t>as </a:t>
            </a:r>
            <a:r>
              <a:rPr sz="1600" spc="-5" dirty="0">
                <a:latin typeface="Segoe UI"/>
                <a:cs typeface="Segoe UI"/>
              </a:rPr>
              <a:t>full or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partial,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various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categories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latin typeface="Segoe UI"/>
                <a:cs typeface="Segoe UI"/>
              </a:rPr>
              <a:t>(credit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SSN,</a:t>
            </a:r>
            <a:r>
              <a:rPr sz="1600" spc="-10" dirty="0">
                <a:latin typeface="Segoe UI"/>
                <a:cs typeface="Segoe UI"/>
              </a:rPr>
              <a:t> etc.)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3281" y="3468115"/>
            <a:ext cx="1336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Real-time data masking, </a:t>
            </a:r>
            <a:r>
              <a:rPr sz="1000" spc="-26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partial</a:t>
            </a:r>
            <a:r>
              <a:rPr sz="1000" spc="-1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masking</a:t>
            </a:r>
            <a:endParaRPr sz="1000">
              <a:latin typeface="Segoe UI Semilight"/>
              <a:cs typeface="Segoe UI Semiligh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43900" y="3262884"/>
          <a:ext cx="2178685" cy="2205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17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3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0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800" spc="-5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8962643" y="5474208"/>
            <a:ext cx="1900555" cy="329565"/>
          </a:xfrm>
          <a:custGeom>
            <a:avLst/>
            <a:gdLst/>
            <a:ahLst/>
            <a:cxnLst/>
            <a:rect l="l" t="t" r="r" b="b"/>
            <a:pathLst>
              <a:path w="1900554" h="329564">
                <a:moveTo>
                  <a:pt x="1567687" y="7111"/>
                </a:moveTo>
                <a:lnTo>
                  <a:pt x="1900427" y="329183"/>
                </a:lnTo>
                <a:lnTo>
                  <a:pt x="0" y="329183"/>
                </a:lnTo>
                <a:lnTo>
                  <a:pt x="347599" y="0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17935" y="4846320"/>
            <a:ext cx="559435" cy="626745"/>
          </a:xfrm>
          <a:custGeom>
            <a:avLst/>
            <a:gdLst/>
            <a:ahLst/>
            <a:cxnLst/>
            <a:rect l="l" t="t" r="r" b="b"/>
            <a:pathLst>
              <a:path w="559434" h="626745">
                <a:moveTo>
                  <a:pt x="109093" y="173100"/>
                </a:moveTo>
                <a:lnTo>
                  <a:pt x="115264" y="127073"/>
                </a:lnTo>
                <a:lnTo>
                  <a:pt x="132682" y="85720"/>
                </a:lnTo>
                <a:lnTo>
                  <a:pt x="159702" y="50688"/>
                </a:lnTo>
                <a:lnTo>
                  <a:pt x="194681" y="23626"/>
                </a:lnTo>
                <a:lnTo>
                  <a:pt x="235975" y="6181"/>
                </a:lnTo>
                <a:lnTo>
                  <a:pt x="281940" y="0"/>
                </a:lnTo>
                <a:lnTo>
                  <a:pt x="328064" y="6181"/>
                </a:lnTo>
                <a:lnTo>
                  <a:pt x="369758" y="23626"/>
                </a:lnTo>
                <a:lnTo>
                  <a:pt x="405257" y="50688"/>
                </a:lnTo>
                <a:lnTo>
                  <a:pt x="432797" y="85720"/>
                </a:lnTo>
                <a:lnTo>
                  <a:pt x="450614" y="127073"/>
                </a:lnTo>
                <a:lnTo>
                  <a:pt x="456946" y="173100"/>
                </a:lnTo>
                <a:lnTo>
                  <a:pt x="450614" y="219128"/>
                </a:lnTo>
                <a:lnTo>
                  <a:pt x="432797" y="260481"/>
                </a:lnTo>
                <a:lnTo>
                  <a:pt x="405256" y="295513"/>
                </a:lnTo>
                <a:lnTo>
                  <a:pt x="369758" y="322575"/>
                </a:lnTo>
                <a:lnTo>
                  <a:pt x="328064" y="340020"/>
                </a:lnTo>
                <a:lnTo>
                  <a:pt x="281940" y="346201"/>
                </a:lnTo>
                <a:lnTo>
                  <a:pt x="235975" y="340020"/>
                </a:lnTo>
                <a:lnTo>
                  <a:pt x="194681" y="322575"/>
                </a:lnTo>
                <a:lnTo>
                  <a:pt x="159702" y="295513"/>
                </a:lnTo>
                <a:lnTo>
                  <a:pt x="132682" y="260481"/>
                </a:lnTo>
                <a:lnTo>
                  <a:pt x="115264" y="219128"/>
                </a:lnTo>
                <a:lnTo>
                  <a:pt x="109093" y="173100"/>
                </a:lnTo>
                <a:close/>
              </a:path>
              <a:path w="559434" h="626745">
                <a:moveTo>
                  <a:pt x="559308" y="626363"/>
                </a:moveTo>
                <a:lnTo>
                  <a:pt x="555650" y="580869"/>
                </a:lnTo>
                <a:lnTo>
                  <a:pt x="545061" y="537730"/>
                </a:lnTo>
                <a:lnTo>
                  <a:pt x="528114" y="497520"/>
                </a:lnTo>
                <a:lnTo>
                  <a:pt x="505382" y="460812"/>
                </a:lnTo>
                <a:lnTo>
                  <a:pt x="477440" y="428180"/>
                </a:lnTo>
                <a:lnTo>
                  <a:pt x="444861" y="400196"/>
                </a:lnTo>
                <a:lnTo>
                  <a:pt x="408219" y="377433"/>
                </a:lnTo>
                <a:lnTo>
                  <a:pt x="368088" y="360464"/>
                </a:lnTo>
                <a:lnTo>
                  <a:pt x="325042" y="349863"/>
                </a:lnTo>
                <a:lnTo>
                  <a:pt x="279654" y="346201"/>
                </a:lnTo>
                <a:lnTo>
                  <a:pt x="234265" y="349863"/>
                </a:lnTo>
                <a:lnTo>
                  <a:pt x="191219" y="360464"/>
                </a:lnTo>
                <a:lnTo>
                  <a:pt x="151088" y="377433"/>
                </a:lnTo>
                <a:lnTo>
                  <a:pt x="114446" y="400196"/>
                </a:lnTo>
                <a:lnTo>
                  <a:pt x="81867" y="428180"/>
                </a:lnTo>
                <a:lnTo>
                  <a:pt x="53925" y="460812"/>
                </a:lnTo>
                <a:lnTo>
                  <a:pt x="31193" y="497520"/>
                </a:lnTo>
                <a:lnTo>
                  <a:pt x="14246" y="537730"/>
                </a:lnTo>
                <a:lnTo>
                  <a:pt x="3657" y="580869"/>
                </a:lnTo>
                <a:lnTo>
                  <a:pt x="0" y="626363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1493" y="3170682"/>
            <a:ext cx="8477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SQL</a:t>
            </a:r>
            <a:r>
              <a:rPr sz="1050" spc="-6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Database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13575" y="2453759"/>
            <a:ext cx="1543685" cy="981710"/>
            <a:chOff x="7013575" y="2453759"/>
            <a:chExt cx="1543685" cy="981710"/>
          </a:xfrm>
        </p:grpSpPr>
        <p:sp>
          <p:nvSpPr>
            <p:cNvPr id="10" name="object 10"/>
            <p:cNvSpPr/>
            <p:nvPr/>
          </p:nvSpPr>
          <p:spPr>
            <a:xfrm>
              <a:off x="7019670" y="2459855"/>
              <a:ext cx="1531620" cy="969644"/>
            </a:xfrm>
            <a:custGeom>
              <a:avLst/>
              <a:gdLst/>
              <a:ahLst/>
              <a:cxnLst/>
              <a:rect l="l" t="t" r="r" b="b"/>
              <a:pathLst>
                <a:path w="1531620" h="969645">
                  <a:moveTo>
                    <a:pt x="917448" y="4833"/>
                  </a:moveTo>
                  <a:lnTo>
                    <a:pt x="964724" y="14863"/>
                  </a:lnTo>
                  <a:lnTo>
                    <a:pt x="1010336" y="29648"/>
                  </a:lnTo>
                  <a:lnTo>
                    <a:pt x="1053981" y="48864"/>
                  </a:lnTo>
                  <a:lnTo>
                    <a:pt x="1095351" y="72185"/>
                  </a:lnTo>
                  <a:lnTo>
                    <a:pt x="1134142" y="99288"/>
                  </a:lnTo>
                  <a:lnTo>
                    <a:pt x="1170049" y="129848"/>
                  </a:lnTo>
                  <a:lnTo>
                    <a:pt x="1202767" y="163540"/>
                  </a:lnTo>
                  <a:lnTo>
                    <a:pt x="1231990" y="200038"/>
                  </a:lnTo>
                  <a:lnTo>
                    <a:pt x="1257412" y="239020"/>
                  </a:lnTo>
                  <a:lnTo>
                    <a:pt x="1278730" y="280160"/>
                  </a:lnTo>
                  <a:lnTo>
                    <a:pt x="1295636" y="323133"/>
                  </a:lnTo>
                  <a:lnTo>
                    <a:pt x="1307827" y="367614"/>
                  </a:lnTo>
                  <a:lnTo>
                    <a:pt x="1314997" y="413280"/>
                  </a:lnTo>
                  <a:lnTo>
                    <a:pt x="1316841" y="459805"/>
                  </a:lnTo>
                  <a:lnTo>
                    <a:pt x="1313052" y="506864"/>
                  </a:lnTo>
                  <a:lnTo>
                    <a:pt x="1372054" y="520857"/>
                  </a:lnTo>
                  <a:lnTo>
                    <a:pt x="1420068" y="543250"/>
                  </a:lnTo>
                  <a:lnTo>
                    <a:pt x="1458059" y="571953"/>
                  </a:lnTo>
                  <a:lnTo>
                    <a:pt x="1486995" y="604876"/>
                  </a:lnTo>
                  <a:lnTo>
                    <a:pt x="1507840" y="639931"/>
                  </a:lnTo>
                  <a:lnTo>
                    <a:pt x="1529123" y="708077"/>
                  </a:lnTo>
                  <a:lnTo>
                    <a:pt x="1531493" y="736988"/>
                  </a:lnTo>
                  <a:lnTo>
                    <a:pt x="1527979" y="773316"/>
                  </a:lnTo>
                  <a:lnTo>
                    <a:pt x="1517199" y="812035"/>
                  </a:lnTo>
                  <a:lnTo>
                    <a:pt x="1499218" y="850906"/>
                  </a:lnTo>
                  <a:lnTo>
                    <a:pt x="1474104" y="887690"/>
                  </a:lnTo>
                  <a:lnTo>
                    <a:pt x="1441924" y="920145"/>
                  </a:lnTo>
                  <a:lnTo>
                    <a:pt x="1402744" y="946032"/>
                  </a:lnTo>
                  <a:lnTo>
                    <a:pt x="1356632" y="963112"/>
                  </a:lnTo>
                  <a:lnTo>
                    <a:pt x="1303654" y="969144"/>
                  </a:lnTo>
                  <a:lnTo>
                    <a:pt x="332104" y="969144"/>
                  </a:lnTo>
                  <a:lnTo>
                    <a:pt x="279886" y="964631"/>
                  </a:lnTo>
                  <a:lnTo>
                    <a:pt x="231268" y="952287"/>
                  </a:lnTo>
                  <a:lnTo>
                    <a:pt x="186518" y="932973"/>
                  </a:lnTo>
                  <a:lnTo>
                    <a:pt x="145904" y="907551"/>
                  </a:lnTo>
                  <a:lnTo>
                    <a:pt x="109697" y="876880"/>
                  </a:lnTo>
                  <a:lnTo>
                    <a:pt x="78163" y="841820"/>
                  </a:lnTo>
                  <a:lnTo>
                    <a:pt x="51571" y="803233"/>
                  </a:lnTo>
                  <a:lnTo>
                    <a:pt x="30191" y="761979"/>
                  </a:lnTo>
                  <a:lnTo>
                    <a:pt x="14290" y="718917"/>
                  </a:lnTo>
                  <a:lnTo>
                    <a:pt x="4136" y="674910"/>
                  </a:lnTo>
                  <a:lnTo>
                    <a:pt x="0" y="630816"/>
                  </a:lnTo>
                  <a:lnTo>
                    <a:pt x="1272" y="597588"/>
                  </a:lnTo>
                  <a:lnTo>
                    <a:pt x="16026" y="526990"/>
                  </a:lnTo>
                  <a:lnTo>
                    <a:pt x="29411" y="491146"/>
                  </a:lnTo>
                  <a:lnTo>
                    <a:pt x="46735" y="455956"/>
                  </a:lnTo>
                  <a:lnTo>
                    <a:pt x="67952" y="422183"/>
                  </a:lnTo>
                  <a:lnTo>
                    <a:pt x="93010" y="390589"/>
                  </a:lnTo>
                  <a:lnTo>
                    <a:pt x="121863" y="361938"/>
                  </a:lnTo>
                  <a:lnTo>
                    <a:pt x="154460" y="336992"/>
                  </a:lnTo>
                  <a:lnTo>
                    <a:pt x="190753" y="316515"/>
                  </a:lnTo>
                  <a:lnTo>
                    <a:pt x="230694" y="301269"/>
                  </a:lnTo>
                  <a:lnTo>
                    <a:pt x="274234" y="292017"/>
                  </a:lnTo>
                  <a:lnTo>
                    <a:pt x="321324" y="289522"/>
                  </a:lnTo>
                  <a:lnTo>
                    <a:pt x="371914" y="294547"/>
                  </a:lnTo>
                  <a:lnTo>
                    <a:pt x="425957" y="307855"/>
                  </a:lnTo>
                  <a:lnTo>
                    <a:pt x="439772" y="268024"/>
                  </a:lnTo>
                  <a:lnTo>
                    <a:pt x="459081" y="229009"/>
                  </a:lnTo>
                  <a:lnTo>
                    <a:pt x="483477" y="191340"/>
                  </a:lnTo>
                  <a:lnTo>
                    <a:pt x="512551" y="155544"/>
                  </a:lnTo>
                  <a:lnTo>
                    <a:pt x="545895" y="122149"/>
                  </a:lnTo>
                  <a:lnTo>
                    <a:pt x="583103" y="91684"/>
                  </a:lnTo>
                  <a:lnTo>
                    <a:pt x="623765" y="64677"/>
                  </a:lnTo>
                  <a:lnTo>
                    <a:pt x="667474" y="41656"/>
                  </a:lnTo>
                  <a:lnTo>
                    <a:pt x="713822" y="23150"/>
                  </a:lnTo>
                  <a:lnTo>
                    <a:pt x="762401" y="9686"/>
                  </a:lnTo>
                  <a:lnTo>
                    <a:pt x="812804" y="1793"/>
                  </a:lnTo>
                  <a:lnTo>
                    <a:pt x="864622" y="0"/>
                  </a:lnTo>
                  <a:lnTo>
                    <a:pt x="917448" y="483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1816" y="2654807"/>
              <a:ext cx="346075" cy="452755"/>
            </a:xfrm>
            <a:custGeom>
              <a:avLst/>
              <a:gdLst/>
              <a:ahLst/>
              <a:cxnLst/>
              <a:rect l="l" t="t" r="r" b="b"/>
              <a:pathLst>
                <a:path w="346075" h="452755">
                  <a:moveTo>
                    <a:pt x="345948" y="68325"/>
                  </a:moveTo>
                  <a:lnTo>
                    <a:pt x="332351" y="94988"/>
                  </a:lnTo>
                  <a:lnTo>
                    <a:pt x="295275" y="116744"/>
                  </a:lnTo>
                  <a:lnTo>
                    <a:pt x="240291" y="131405"/>
                  </a:lnTo>
                  <a:lnTo>
                    <a:pt x="172974" y="136778"/>
                  </a:lnTo>
                  <a:lnTo>
                    <a:pt x="105656" y="131405"/>
                  </a:lnTo>
                  <a:lnTo>
                    <a:pt x="50672" y="116744"/>
                  </a:lnTo>
                  <a:lnTo>
                    <a:pt x="13596" y="94988"/>
                  </a:lnTo>
                  <a:lnTo>
                    <a:pt x="0" y="68325"/>
                  </a:lnTo>
                  <a:lnTo>
                    <a:pt x="13596" y="41737"/>
                  </a:lnTo>
                  <a:lnTo>
                    <a:pt x="50672" y="20018"/>
                  </a:lnTo>
                  <a:lnTo>
                    <a:pt x="105656" y="5371"/>
                  </a:lnTo>
                  <a:lnTo>
                    <a:pt x="172974" y="0"/>
                  </a:lnTo>
                  <a:lnTo>
                    <a:pt x="240291" y="5371"/>
                  </a:lnTo>
                  <a:lnTo>
                    <a:pt x="295275" y="20018"/>
                  </a:lnTo>
                  <a:lnTo>
                    <a:pt x="332351" y="41737"/>
                  </a:lnTo>
                  <a:lnTo>
                    <a:pt x="345948" y="68325"/>
                  </a:lnTo>
                  <a:close/>
                </a:path>
                <a:path w="346075" h="452755">
                  <a:moveTo>
                    <a:pt x="345948" y="68325"/>
                  </a:moveTo>
                  <a:lnTo>
                    <a:pt x="345948" y="384301"/>
                  </a:lnTo>
                  <a:lnTo>
                    <a:pt x="332351" y="410890"/>
                  </a:lnTo>
                  <a:lnTo>
                    <a:pt x="295275" y="432609"/>
                  </a:lnTo>
                  <a:lnTo>
                    <a:pt x="240291" y="447256"/>
                  </a:lnTo>
                  <a:lnTo>
                    <a:pt x="172974" y="452627"/>
                  </a:lnTo>
                  <a:lnTo>
                    <a:pt x="105656" y="447256"/>
                  </a:lnTo>
                  <a:lnTo>
                    <a:pt x="50672" y="432609"/>
                  </a:lnTo>
                  <a:lnTo>
                    <a:pt x="13596" y="410890"/>
                  </a:lnTo>
                  <a:lnTo>
                    <a:pt x="0" y="384301"/>
                  </a:lnTo>
                  <a:lnTo>
                    <a:pt x="0" y="68325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65083" y="1962404"/>
          <a:ext cx="1239520" cy="881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3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Table.CreditCardNo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1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4465-6571-7868-5796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4468-7746-3848-1978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4484-5434-6858-6550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69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5" y="3252215"/>
            <a:ext cx="4886325" cy="3324225"/>
          </a:xfrm>
          <a:custGeom>
            <a:avLst/>
            <a:gdLst/>
            <a:ahLst/>
            <a:cxnLst/>
            <a:rect l="l" t="t" r="r" b="b"/>
            <a:pathLst>
              <a:path w="4886325" h="3324225">
                <a:moveTo>
                  <a:pt x="4885944" y="0"/>
                </a:moveTo>
                <a:lnTo>
                  <a:pt x="0" y="0"/>
                </a:lnTo>
                <a:lnTo>
                  <a:pt x="0" y="3323844"/>
                </a:lnTo>
                <a:lnTo>
                  <a:pt x="4885944" y="3323844"/>
                </a:lnTo>
                <a:lnTo>
                  <a:pt x="4885944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30795" y="1167383"/>
            <a:ext cx="4886325" cy="1835150"/>
            <a:chOff x="7130795" y="1167383"/>
            <a:chExt cx="4886325" cy="1835150"/>
          </a:xfrm>
        </p:grpSpPr>
        <p:sp>
          <p:nvSpPr>
            <p:cNvPr id="4" name="object 4"/>
            <p:cNvSpPr/>
            <p:nvPr/>
          </p:nvSpPr>
          <p:spPr>
            <a:xfrm>
              <a:off x="7130795" y="1167383"/>
              <a:ext cx="4886325" cy="1835150"/>
            </a:xfrm>
            <a:custGeom>
              <a:avLst/>
              <a:gdLst/>
              <a:ahLst/>
              <a:cxnLst/>
              <a:rect l="l" t="t" r="r" b="b"/>
              <a:pathLst>
                <a:path w="4886325" h="1835150">
                  <a:moveTo>
                    <a:pt x="4885944" y="0"/>
                  </a:moveTo>
                  <a:lnTo>
                    <a:pt x="0" y="0"/>
                  </a:lnTo>
                  <a:lnTo>
                    <a:pt x="0" y="1834896"/>
                  </a:lnTo>
                  <a:lnTo>
                    <a:pt x="4885944" y="1834896"/>
                  </a:lnTo>
                  <a:lnTo>
                    <a:pt x="48859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0371" y="1923287"/>
              <a:ext cx="549910" cy="76200"/>
            </a:xfrm>
            <a:custGeom>
              <a:avLst/>
              <a:gdLst/>
              <a:ahLst/>
              <a:cxnLst/>
              <a:rect l="l" t="t" r="r" b="b"/>
              <a:pathLst>
                <a:path w="5499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49909" h="76200">
                  <a:moveTo>
                    <a:pt x="473455" y="0"/>
                  </a:moveTo>
                  <a:lnTo>
                    <a:pt x="473455" y="76200"/>
                  </a:lnTo>
                  <a:lnTo>
                    <a:pt x="536955" y="44450"/>
                  </a:lnTo>
                  <a:lnTo>
                    <a:pt x="486155" y="44450"/>
                  </a:lnTo>
                  <a:lnTo>
                    <a:pt x="486155" y="31750"/>
                  </a:lnTo>
                  <a:lnTo>
                    <a:pt x="536955" y="31750"/>
                  </a:lnTo>
                  <a:lnTo>
                    <a:pt x="473455" y="0"/>
                  </a:lnTo>
                  <a:close/>
                </a:path>
                <a:path w="54990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49909" h="76200">
                  <a:moveTo>
                    <a:pt x="47345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73455" y="44450"/>
                  </a:lnTo>
                  <a:lnTo>
                    <a:pt x="473455" y="31750"/>
                  </a:lnTo>
                  <a:close/>
                </a:path>
                <a:path w="549909" h="76200">
                  <a:moveTo>
                    <a:pt x="536955" y="31750"/>
                  </a:moveTo>
                  <a:lnTo>
                    <a:pt x="486155" y="31750"/>
                  </a:lnTo>
                  <a:lnTo>
                    <a:pt x="486155" y="44450"/>
                  </a:lnTo>
                  <a:lnTo>
                    <a:pt x="536955" y="44450"/>
                  </a:lnTo>
                  <a:lnTo>
                    <a:pt x="549655" y="38100"/>
                  </a:lnTo>
                  <a:lnTo>
                    <a:pt x="536955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5971" y="1693163"/>
              <a:ext cx="815340" cy="536575"/>
            </a:xfrm>
            <a:custGeom>
              <a:avLst/>
              <a:gdLst/>
              <a:ahLst/>
              <a:cxnLst/>
              <a:rect l="l" t="t" r="r" b="b"/>
              <a:pathLst>
                <a:path w="815340" h="536575">
                  <a:moveTo>
                    <a:pt x="0" y="536448"/>
                  </a:moveTo>
                  <a:lnTo>
                    <a:pt x="815340" y="536448"/>
                  </a:lnTo>
                  <a:lnTo>
                    <a:pt x="815340" y="0"/>
                  </a:lnTo>
                  <a:lnTo>
                    <a:pt x="0" y="0"/>
                  </a:lnTo>
                  <a:lnTo>
                    <a:pt x="0" y="536448"/>
                  </a:lnTo>
                  <a:close/>
                </a:path>
                <a:path w="815340" h="536575">
                  <a:moveTo>
                    <a:pt x="815339" y="111251"/>
                  </a:moveTo>
                  <a:lnTo>
                    <a:pt x="0" y="111251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3379" y="1729739"/>
              <a:ext cx="182880" cy="43180"/>
            </a:xfrm>
            <a:custGeom>
              <a:avLst/>
              <a:gdLst/>
              <a:ahLst/>
              <a:cxnLst/>
              <a:rect l="l" t="t" r="r" b="b"/>
              <a:pathLst>
                <a:path w="182879" h="43180">
                  <a:moveTo>
                    <a:pt x="0" y="21336"/>
                  </a:moveTo>
                  <a:lnTo>
                    <a:pt x="1672" y="13019"/>
                  </a:lnTo>
                  <a:lnTo>
                    <a:pt x="6238" y="6238"/>
                  </a:lnTo>
                  <a:lnTo>
                    <a:pt x="13019" y="1672"/>
                  </a:lnTo>
                  <a:lnTo>
                    <a:pt x="21336" y="0"/>
                  </a:lnTo>
                  <a:lnTo>
                    <a:pt x="29652" y="1672"/>
                  </a:lnTo>
                  <a:lnTo>
                    <a:pt x="36433" y="6238"/>
                  </a:lnTo>
                  <a:lnTo>
                    <a:pt x="40999" y="13019"/>
                  </a:lnTo>
                  <a:lnTo>
                    <a:pt x="42672" y="21336"/>
                  </a:lnTo>
                  <a:lnTo>
                    <a:pt x="40999" y="29652"/>
                  </a:lnTo>
                  <a:lnTo>
                    <a:pt x="36433" y="36433"/>
                  </a:lnTo>
                  <a:lnTo>
                    <a:pt x="29652" y="40999"/>
                  </a:lnTo>
                  <a:lnTo>
                    <a:pt x="21336" y="42672"/>
                  </a:lnTo>
                  <a:lnTo>
                    <a:pt x="13019" y="40999"/>
                  </a:lnTo>
                  <a:lnTo>
                    <a:pt x="6238" y="36433"/>
                  </a:lnTo>
                  <a:lnTo>
                    <a:pt x="1672" y="29652"/>
                  </a:lnTo>
                  <a:lnTo>
                    <a:pt x="0" y="21336"/>
                  </a:lnTo>
                  <a:close/>
                </a:path>
                <a:path w="182879" h="43180">
                  <a:moveTo>
                    <a:pt x="68579" y="21336"/>
                  </a:moveTo>
                  <a:lnTo>
                    <a:pt x="70252" y="13019"/>
                  </a:lnTo>
                  <a:lnTo>
                    <a:pt x="74818" y="6238"/>
                  </a:lnTo>
                  <a:lnTo>
                    <a:pt x="81599" y="1672"/>
                  </a:lnTo>
                  <a:lnTo>
                    <a:pt x="89916" y="0"/>
                  </a:lnTo>
                  <a:lnTo>
                    <a:pt x="98232" y="1672"/>
                  </a:lnTo>
                  <a:lnTo>
                    <a:pt x="105013" y="6238"/>
                  </a:lnTo>
                  <a:lnTo>
                    <a:pt x="109579" y="13019"/>
                  </a:lnTo>
                  <a:lnTo>
                    <a:pt x="111251" y="21336"/>
                  </a:lnTo>
                  <a:lnTo>
                    <a:pt x="109579" y="29652"/>
                  </a:lnTo>
                  <a:lnTo>
                    <a:pt x="105013" y="36433"/>
                  </a:lnTo>
                  <a:lnTo>
                    <a:pt x="98232" y="40999"/>
                  </a:lnTo>
                  <a:lnTo>
                    <a:pt x="89916" y="42672"/>
                  </a:lnTo>
                  <a:lnTo>
                    <a:pt x="81599" y="40999"/>
                  </a:lnTo>
                  <a:lnTo>
                    <a:pt x="74818" y="36433"/>
                  </a:lnTo>
                  <a:lnTo>
                    <a:pt x="70252" y="29652"/>
                  </a:lnTo>
                  <a:lnTo>
                    <a:pt x="68579" y="21336"/>
                  </a:lnTo>
                  <a:close/>
                </a:path>
                <a:path w="182879" h="43180">
                  <a:moveTo>
                    <a:pt x="140208" y="21336"/>
                  </a:moveTo>
                  <a:lnTo>
                    <a:pt x="141880" y="13019"/>
                  </a:lnTo>
                  <a:lnTo>
                    <a:pt x="146446" y="6238"/>
                  </a:lnTo>
                  <a:lnTo>
                    <a:pt x="153227" y="1672"/>
                  </a:lnTo>
                  <a:lnTo>
                    <a:pt x="161544" y="0"/>
                  </a:lnTo>
                  <a:lnTo>
                    <a:pt x="169860" y="1672"/>
                  </a:lnTo>
                  <a:lnTo>
                    <a:pt x="176641" y="6238"/>
                  </a:lnTo>
                  <a:lnTo>
                    <a:pt x="181207" y="13019"/>
                  </a:lnTo>
                  <a:lnTo>
                    <a:pt x="182879" y="21336"/>
                  </a:lnTo>
                  <a:lnTo>
                    <a:pt x="181207" y="29652"/>
                  </a:lnTo>
                  <a:lnTo>
                    <a:pt x="176641" y="36433"/>
                  </a:lnTo>
                  <a:lnTo>
                    <a:pt x="169860" y="40999"/>
                  </a:lnTo>
                  <a:lnTo>
                    <a:pt x="161544" y="42672"/>
                  </a:lnTo>
                  <a:lnTo>
                    <a:pt x="153227" y="40999"/>
                  </a:lnTo>
                  <a:lnTo>
                    <a:pt x="146446" y="36433"/>
                  </a:lnTo>
                  <a:lnTo>
                    <a:pt x="141880" y="29652"/>
                  </a:lnTo>
                  <a:lnTo>
                    <a:pt x="140208" y="21336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00771" y="1947671"/>
              <a:ext cx="205740" cy="192405"/>
            </a:xfrm>
            <a:custGeom>
              <a:avLst/>
              <a:gdLst/>
              <a:ahLst/>
              <a:cxnLst/>
              <a:rect l="l" t="t" r="r" b="b"/>
              <a:pathLst>
                <a:path w="205740" h="192405">
                  <a:moveTo>
                    <a:pt x="0" y="192024"/>
                  </a:moveTo>
                  <a:lnTo>
                    <a:pt x="0" y="101980"/>
                  </a:lnTo>
                  <a:lnTo>
                    <a:pt x="102870" y="0"/>
                  </a:lnTo>
                  <a:lnTo>
                    <a:pt x="205739" y="101980"/>
                  </a:lnTo>
                  <a:lnTo>
                    <a:pt x="205739" y="192024"/>
                  </a:lnTo>
                  <a:lnTo>
                    <a:pt x="0" y="192024"/>
                  </a:lnTo>
                  <a:close/>
                </a:path>
                <a:path w="205740" h="192405">
                  <a:moveTo>
                    <a:pt x="108203" y="114300"/>
                  </a:moveTo>
                  <a:lnTo>
                    <a:pt x="108203" y="192024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1153795"/>
            <a:ext cx="5914390" cy="236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 data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spc="-5" dirty="0">
                <a:latin typeface="Segoe UI"/>
                <a:cs typeface="Segoe UI"/>
              </a:rPr>
              <a:t> 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Employee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table.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built-in</a:t>
            </a:r>
            <a:r>
              <a:rPr sz="1600" spc="-5" dirty="0">
                <a:latin typeface="Segoe UI"/>
                <a:cs typeface="Segoe UI"/>
              </a:rPr>
              <a:t> masking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 (default, email, random)</a:t>
            </a:r>
            <a:endParaRPr sz="1600">
              <a:latin typeface="Segoe UI"/>
              <a:cs typeface="Segoe UI"/>
            </a:endParaRPr>
          </a:p>
          <a:p>
            <a:pPr marL="221615" indent="-209550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222250" algn="l"/>
              </a:tabLst>
            </a:pPr>
            <a:r>
              <a:rPr sz="1600" spc="-5" dirty="0">
                <a:latin typeface="Segoe UI"/>
                <a:cs typeface="Segoe UI"/>
              </a:rPr>
              <a:t>The app-user selects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Employee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 marR="90805">
              <a:lnSpc>
                <a:spcPct val="110000"/>
              </a:lnSpc>
              <a:spcBef>
                <a:spcPts val="1205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obfuscates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non-privileged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8589" y="3989578"/>
            <a:ext cx="4081779" cy="2506345"/>
            <a:chOff x="1418589" y="3989578"/>
            <a:chExt cx="4081779" cy="2506345"/>
          </a:xfrm>
        </p:grpSpPr>
        <p:sp>
          <p:nvSpPr>
            <p:cNvPr id="12" name="object 12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4069079" y="0"/>
                  </a:moveTo>
                  <a:lnTo>
                    <a:pt x="0" y="0"/>
                  </a:lnTo>
                  <a:lnTo>
                    <a:pt x="0" y="2493264"/>
                  </a:lnTo>
                  <a:lnTo>
                    <a:pt x="4069079" y="2493264"/>
                  </a:lnTo>
                  <a:lnTo>
                    <a:pt x="40690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0" y="2493264"/>
                  </a:moveTo>
                  <a:lnTo>
                    <a:pt x="4069079" y="2493264"/>
                  </a:lnTo>
                  <a:lnTo>
                    <a:pt x="4069079" y="0"/>
                  </a:lnTo>
                  <a:lnTo>
                    <a:pt x="0" y="0"/>
                  </a:lnTo>
                  <a:lnTo>
                    <a:pt x="0" y="24932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16633" y="4020692"/>
            <a:ext cx="337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[SocialSecurityNumber]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'DEFAULT()'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6633" y="4752213"/>
            <a:ext cx="38830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2501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 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'EMAIL()'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R="202501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'RANDOM(1,20000)'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UNMASK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to</a:t>
            </a:r>
            <a:r>
              <a:rPr sz="1200" spc="-1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admin1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2440" y="4216908"/>
            <a:ext cx="597535" cy="664845"/>
            <a:chOff x="472440" y="4216908"/>
            <a:chExt cx="597535" cy="664845"/>
          </a:xfrm>
        </p:grpSpPr>
        <p:sp>
          <p:nvSpPr>
            <p:cNvPr id="17" name="object 17"/>
            <p:cNvSpPr/>
            <p:nvPr/>
          </p:nvSpPr>
          <p:spPr>
            <a:xfrm>
              <a:off x="478536" y="4223004"/>
              <a:ext cx="585470" cy="652780"/>
            </a:xfrm>
            <a:custGeom>
              <a:avLst/>
              <a:gdLst/>
              <a:ahLst/>
              <a:cxnLst/>
              <a:rect l="l" t="t" r="r" b="b"/>
              <a:pathLst>
                <a:path w="585469" h="652779">
                  <a:moveTo>
                    <a:pt x="114185" y="180213"/>
                  </a:moveTo>
                  <a:lnTo>
                    <a:pt x="120639" y="132291"/>
                  </a:lnTo>
                  <a:lnTo>
                    <a:pt x="138856" y="89238"/>
                  </a:lnTo>
                  <a:lnTo>
                    <a:pt x="167117" y="52768"/>
                  </a:lnTo>
                  <a:lnTo>
                    <a:pt x="203704" y="24595"/>
                  </a:lnTo>
                  <a:lnTo>
                    <a:pt x="246899" y="6434"/>
                  </a:lnTo>
                  <a:lnTo>
                    <a:pt x="294982" y="0"/>
                  </a:lnTo>
                  <a:lnTo>
                    <a:pt x="343247" y="6434"/>
                  </a:lnTo>
                  <a:lnTo>
                    <a:pt x="386885" y="24595"/>
                  </a:lnTo>
                  <a:lnTo>
                    <a:pt x="424046" y="52768"/>
                  </a:lnTo>
                  <a:lnTo>
                    <a:pt x="452880" y="89238"/>
                  </a:lnTo>
                  <a:lnTo>
                    <a:pt x="471537" y="132291"/>
                  </a:lnTo>
                  <a:lnTo>
                    <a:pt x="478167" y="180213"/>
                  </a:lnTo>
                  <a:lnTo>
                    <a:pt x="471537" y="228187"/>
                  </a:lnTo>
                  <a:lnTo>
                    <a:pt x="452880" y="271276"/>
                  </a:lnTo>
                  <a:lnTo>
                    <a:pt x="424046" y="307768"/>
                  </a:lnTo>
                  <a:lnTo>
                    <a:pt x="386885" y="335952"/>
                  </a:lnTo>
                  <a:lnTo>
                    <a:pt x="343247" y="354117"/>
                  </a:lnTo>
                  <a:lnTo>
                    <a:pt x="294982" y="360553"/>
                  </a:lnTo>
                  <a:lnTo>
                    <a:pt x="246899" y="354117"/>
                  </a:lnTo>
                  <a:lnTo>
                    <a:pt x="203704" y="335952"/>
                  </a:lnTo>
                  <a:lnTo>
                    <a:pt x="167117" y="307768"/>
                  </a:lnTo>
                  <a:lnTo>
                    <a:pt x="138856" y="271276"/>
                  </a:lnTo>
                  <a:lnTo>
                    <a:pt x="120639" y="228187"/>
                  </a:lnTo>
                  <a:lnTo>
                    <a:pt x="114185" y="180213"/>
                  </a:lnTo>
                  <a:close/>
                </a:path>
                <a:path w="585469" h="652779">
                  <a:moveTo>
                    <a:pt x="585216" y="652272"/>
                  </a:moveTo>
                  <a:lnTo>
                    <a:pt x="581390" y="604910"/>
                  </a:lnTo>
                  <a:lnTo>
                    <a:pt x="570314" y="559997"/>
                  </a:lnTo>
                  <a:lnTo>
                    <a:pt x="552587" y="518131"/>
                  </a:lnTo>
                  <a:lnTo>
                    <a:pt x="528808" y="479909"/>
                  </a:lnTo>
                  <a:lnTo>
                    <a:pt x="499576" y="445928"/>
                  </a:lnTo>
                  <a:lnTo>
                    <a:pt x="465491" y="416786"/>
                  </a:lnTo>
                  <a:lnTo>
                    <a:pt x="427153" y="393080"/>
                  </a:lnTo>
                  <a:lnTo>
                    <a:pt x="385159" y="375407"/>
                  </a:lnTo>
                  <a:lnTo>
                    <a:pt x="340111" y="364366"/>
                  </a:lnTo>
                  <a:lnTo>
                    <a:pt x="292608" y="360553"/>
                  </a:lnTo>
                  <a:lnTo>
                    <a:pt x="245104" y="364366"/>
                  </a:lnTo>
                  <a:lnTo>
                    <a:pt x="200056" y="375407"/>
                  </a:lnTo>
                  <a:lnTo>
                    <a:pt x="158062" y="393080"/>
                  </a:lnTo>
                  <a:lnTo>
                    <a:pt x="119724" y="416786"/>
                  </a:lnTo>
                  <a:lnTo>
                    <a:pt x="85639" y="445928"/>
                  </a:lnTo>
                  <a:lnTo>
                    <a:pt x="56407" y="479909"/>
                  </a:lnTo>
                  <a:lnTo>
                    <a:pt x="32628" y="518131"/>
                  </a:lnTo>
                  <a:lnTo>
                    <a:pt x="14901" y="559997"/>
                  </a:lnTo>
                  <a:lnTo>
                    <a:pt x="3825" y="604910"/>
                  </a:lnTo>
                  <a:lnTo>
                    <a:pt x="0" y="65227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6" y="4584192"/>
              <a:ext cx="242084" cy="2956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8688" y="5007991"/>
            <a:ext cx="988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Security</a:t>
            </a:r>
            <a:r>
              <a:rPr sz="1200" spc="-3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light"/>
                <a:cs typeface="Segoe UI Semilight"/>
              </a:rPr>
              <a:t>officer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7016" y="3767328"/>
            <a:ext cx="3956304" cy="100431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342378" y="5107304"/>
            <a:ext cx="18122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Masked</a:t>
            </a:r>
            <a:r>
              <a:rPr sz="1200" spc="-4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(admin1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57618" y="3505961"/>
            <a:ext cx="2094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Non-masked</a:t>
            </a:r>
            <a:r>
              <a:rPr sz="1200" spc="-3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0" y="5355335"/>
            <a:ext cx="3368039" cy="100279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035296" y="4023359"/>
            <a:ext cx="399415" cy="401320"/>
          </a:xfrm>
          <a:custGeom>
            <a:avLst/>
            <a:gdLst/>
            <a:ahLst/>
            <a:cxnLst/>
            <a:rect l="l" t="t" r="r" b="b"/>
            <a:pathLst>
              <a:path w="399414" h="401320">
                <a:moveTo>
                  <a:pt x="199643" y="0"/>
                </a:moveTo>
                <a:lnTo>
                  <a:pt x="153875" y="5289"/>
                </a:lnTo>
                <a:lnTo>
                  <a:pt x="111856" y="20358"/>
                </a:lnTo>
                <a:lnTo>
                  <a:pt x="74787" y="44007"/>
                </a:lnTo>
                <a:lnTo>
                  <a:pt x="43867" y="75035"/>
                </a:lnTo>
                <a:lnTo>
                  <a:pt x="20296" y="112245"/>
                </a:lnTo>
                <a:lnTo>
                  <a:pt x="5274" y="154434"/>
                </a:lnTo>
                <a:lnTo>
                  <a:pt x="0" y="200406"/>
                </a:lnTo>
                <a:lnTo>
                  <a:pt x="5274" y="246377"/>
                </a:lnTo>
                <a:lnTo>
                  <a:pt x="20296" y="288566"/>
                </a:lnTo>
                <a:lnTo>
                  <a:pt x="43867" y="325776"/>
                </a:lnTo>
                <a:lnTo>
                  <a:pt x="74787" y="356804"/>
                </a:lnTo>
                <a:lnTo>
                  <a:pt x="111856" y="380453"/>
                </a:lnTo>
                <a:lnTo>
                  <a:pt x="153875" y="395522"/>
                </a:lnTo>
                <a:lnTo>
                  <a:pt x="199643" y="400812"/>
                </a:lnTo>
                <a:lnTo>
                  <a:pt x="245412" y="395522"/>
                </a:lnTo>
                <a:lnTo>
                  <a:pt x="287431" y="380453"/>
                </a:lnTo>
                <a:lnTo>
                  <a:pt x="324500" y="356804"/>
                </a:lnTo>
                <a:lnTo>
                  <a:pt x="355420" y="325776"/>
                </a:lnTo>
                <a:lnTo>
                  <a:pt x="378991" y="288566"/>
                </a:lnTo>
                <a:lnTo>
                  <a:pt x="394013" y="246377"/>
                </a:lnTo>
                <a:lnTo>
                  <a:pt x="399288" y="200406"/>
                </a:lnTo>
                <a:lnTo>
                  <a:pt x="394013" y="154434"/>
                </a:lnTo>
                <a:lnTo>
                  <a:pt x="378991" y="112245"/>
                </a:lnTo>
                <a:lnTo>
                  <a:pt x="355420" y="75035"/>
                </a:lnTo>
                <a:lnTo>
                  <a:pt x="324500" y="44007"/>
                </a:lnTo>
                <a:lnTo>
                  <a:pt x="287431" y="20358"/>
                </a:lnTo>
                <a:lnTo>
                  <a:pt x="245412" y="5289"/>
                </a:lnTo>
                <a:lnTo>
                  <a:pt x="199643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56327" y="4041724"/>
            <a:ext cx="163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1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7" name="object 2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58071" y="1693164"/>
            <a:ext cx="2912745" cy="1016635"/>
          </a:xfrm>
          <a:prstGeom prst="rect">
            <a:avLst/>
          </a:prstGeom>
          <a:solidFill>
            <a:srgbClr val="EBEBEB"/>
          </a:solidFill>
          <a:ln w="12192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[First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Name],</a:t>
            </a:r>
            <a:endParaRPr sz="1200">
              <a:latin typeface="Consolas"/>
              <a:cs typeface="Consolas"/>
            </a:endParaRPr>
          </a:p>
          <a:p>
            <a:pPr marL="681355" marR="12065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Security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Number],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[Email],</a:t>
            </a:r>
            <a:endParaRPr sz="1200">
              <a:latin typeface="Consolas"/>
              <a:cs typeface="Consolas"/>
            </a:endParaRPr>
          </a:p>
          <a:p>
            <a:pPr marL="92710" marR="1381760" indent="588010">
              <a:lnSpc>
                <a:spcPct val="100000"/>
              </a:lnSpc>
              <a:tabLst>
                <a:tab pos="681355" algn="l"/>
              </a:tabLst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 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l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oye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527535" y="1225296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19">
                <a:moveTo>
                  <a:pt x="200406" y="0"/>
                </a:moveTo>
                <a:lnTo>
                  <a:pt x="154434" y="5289"/>
                </a:lnTo>
                <a:lnTo>
                  <a:pt x="112245" y="20358"/>
                </a:lnTo>
                <a:lnTo>
                  <a:pt x="75035" y="44007"/>
                </a:lnTo>
                <a:lnTo>
                  <a:pt x="44007" y="75035"/>
                </a:lnTo>
                <a:lnTo>
                  <a:pt x="20358" y="112245"/>
                </a:lnTo>
                <a:lnTo>
                  <a:pt x="5289" y="154434"/>
                </a:lnTo>
                <a:lnTo>
                  <a:pt x="0" y="200405"/>
                </a:lnTo>
                <a:lnTo>
                  <a:pt x="5289" y="246377"/>
                </a:lnTo>
                <a:lnTo>
                  <a:pt x="20358" y="288566"/>
                </a:lnTo>
                <a:lnTo>
                  <a:pt x="44007" y="325776"/>
                </a:lnTo>
                <a:lnTo>
                  <a:pt x="75035" y="356804"/>
                </a:lnTo>
                <a:lnTo>
                  <a:pt x="112245" y="380453"/>
                </a:lnTo>
                <a:lnTo>
                  <a:pt x="154434" y="395522"/>
                </a:lnTo>
                <a:lnTo>
                  <a:pt x="200406" y="400812"/>
                </a:lnTo>
                <a:lnTo>
                  <a:pt x="246337" y="395522"/>
                </a:lnTo>
                <a:lnTo>
                  <a:pt x="288511" y="380453"/>
                </a:lnTo>
                <a:lnTo>
                  <a:pt x="325722" y="356804"/>
                </a:lnTo>
                <a:lnTo>
                  <a:pt x="356764" y="325776"/>
                </a:lnTo>
                <a:lnTo>
                  <a:pt x="380431" y="288566"/>
                </a:lnTo>
                <a:lnTo>
                  <a:pt x="395515" y="246377"/>
                </a:lnTo>
                <a:lnTo>
                  <a:pt x="400812" y="200405"/>
                </a:lnTo>
                <a:lnTo>
                  <a:pt x="395515" y="154434"/>
                </a:lnTo>
                <a:lnTo>
                  <a:pt x="380431" y="112245"/>
                </a:lnTo>
                <a:lnTo>
                  <a:pt x="356764" y="75035"/>
                </a:lnTo>
                <a:lnTo>
                  <a:pt x="325722" y="44007"/>
                </a:lnTo>
                <a:lnTo>
                  <a:pt x="288511" y="20358"/>
                </a:lnTo>
                <a:lnTo>
                  <a:pt x="246337" y="5289"/>
                </a:lnTo>
                <a:lnTo>
                  <a:pt x="200406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30795" y="1167383"/>
            <a:ext cx="4886325" cy="18351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198755" algn="r">
              <a:lnSpc>
                <a:spcPct val="100000"/>
              </a:lnSpc>
              <a:spcBef>
                <a:spcPts val="54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2</a:t>
            </a:r>
            <a:endParaRPr sz="2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200">
              <a:latin typeface="Segoe UI"/>
              <a:cs typeface="Segoe UI"/>
            </a:endParaRPr>
          </a:p>
          <a:p>
            <a:pPr marL="252095">
              <a:lnSpc>
                <a:spcPct val="100000"/>
              </a:lnSpc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Business</a:t>
            </a:r>
            <a:r>
              <a:rPr sz="1200" spc="-4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app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554968" y="3337559"/>
            <a:ext cx="401320" cy="399415"/>
          </a:xfrm>
          <a:custGeom>
            <a:avLst/>
            <a:gdLst/>
            <a:ahLst/>
            <a:cxnLst/>
            <a:rect l="l" t="t" r="r" b="b"/>
            <a:pathLst>
              <a:path w="401320" h="399414">
                <a:moveTo>
                  <a:pt x="200405" y="0"/>
                </a:moveTo>
                <a:lnTo>
                  <a:pt x="154434" y="5274"/>
                </a:lnTo>
                <a:lnTo>
                  <a:pt x="112245" y="20296"/>
                </a:lnTo>
                <a:lnTo>
                  <a:pt x="75035" y="43867"/>
                </a:lnTo>
                <a:lnTo>
                  <a:pt x="44007" y="74787"/>
                </a:lnTo>
                <a:lnTo>
                  <a:pt x="20358" y="111856"/>
                </a:lnTo>
                <a:lnTo>
                  <a:pt x="5289" y="153875"/>
                </a:lnTo>
                <a:lnTo>
                  <a:pt x="0" y="199643"/>
                </a:lnTo>
                <a:lnTo>
                  <a:pt x="5289" y="245412"/>
                </a:lnTo>
                <a:lnTo>
                  <a:pt x="20358" y="287431"/>
                </a:lnTo>
                <a:lnTo>
                  <a:pt x="44007" y="324500"/>
                </a:lnTo>
                <a:lnTo>
                  <a:pt x="75035" y="355420"/>
                </a:lnTo>
                <a:lnTo>
                  <a:pt x="112245" y="378991"/>
                </a:lnTo>
                <a:lnTo>
                  <a:pt x="154434" y="394013"/>
                </a:lnTo>
                <a:lnTo>
                  <a:pt x="200405" y="399288"/>
                </a:lnTo>
                <a:lnTo>
                  <a:pt x="246377" y="394013"/>
                </a:lnTo>
                <a:lnTo>
                  <a:pt x="288566" y="378991"/>
                </a:lnTo>
                <a:lnTo>
                  <a:pt x="325776" y="355420"/>
                </a:lnTo>
                <a:lnTo>
                  <a:pt x="356804" y="324500"/>
                </a:lnTo>
                <a:lnTo>
                  <a:pt x="380453" y="287431"/>
                </a:lnTo>
                <a:lnTo>
                  <a:pt x="395522" y="245412"/>
                </a:lnTo>
                <a:lnTo>
                  <a:pt x="400811" y="199643"/>
                </a:lnTo>
                <a:lnTo>
                  <a:pt x="395522" y="153875"/>
                </a:lnTo>
                <a:lnTo>
                  <a:pt x="380453" y="111856"/>
                </a:lnTo>
                <a:lnTo>
                  <a:pt x="356804" y="74787"/>
                </a:lnTo>
                <a:lnTo>
                  <a:pt x="325776" y="43867"/>
                </a:lnTo>
                <a:lnTo>
                  <a:pt x="288566" y="20296"/>
                </a:lnTo>
                <a:lnTo>
                  <a:pt x="246377" y="5274"/>
                </a:lnTo>
                <a:lnTo>
                  <a:pt x="200405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686920" y="3337052"/>
            <a:ext cx="163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3</a:t>
            </a:r>
            <a:endParaRPr sz="22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35424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64" y="1639957"/>
            <a:ext cx="8933109" cy="3184205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Exercise 3 - Securing Azure Synapse Analytics workspace data</a:t>
            </a:r>
            <a:br>
              <a:rPr lang="en-US"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br>
              <a:rPr lang="en-US" sz="22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1: Column Level Security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2: Row level security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Task 3: Dynamic data masking</a:t>
            </a:r>
            <a:b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</a:b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Segoe UI Semibold"/>
                <a:cs typeface="Segoe UI Semibold"/>
              </a:rPr>
              <a:t>Duration: 20 Minutes</a:t>
            </a:r>
            <a:endParaRPr lang="en-US" sz="2200" b="0" spc="-160" dirty="0">
              <a:solidFill>
                <a:schemeClr val="tx2">
                  <a:lumMod val="40000"/>
                  <a:lumOff val="6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8703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8300" y="843821"/>
            <a:ext cx="11570677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/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/>
                <a:ea typeface="+mj-ea"/>
                <a:cs typeface="Segoe UI"/>
              </a:rPr>
              <a:t>Introduction</a:t>
            </a: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/>
                <a:cs typeface="Segoe UI"/>
              </a:rPr>
              <a:t> to security							[15 minutes]</a:t>
            </a:r>
          </a:p>
          <a:p>
            <a:pPr lvl="1"/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Securing Azure Synapse infrastructure					[20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1-Securing Azure Synapse Analytics supporting infrastructure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 Semibold"/>
              </a:rPr>
              <a:t>  	</a:t>
            </a: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									[5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 authentication					[20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2 - Securing the Azure Synapse Analytics workspace and managed services </a:t>
            </a:r>
          </a:p>
          <a:p>
            <a:pPr lvl="5"/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			[30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									[5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Objects – level security (tables and views)					[30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3 - Securing Azure Synapse Analytics workspace data			[20 Minutes]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spc="-5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spc="-5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									[10 Minutes]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0238" y="0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94197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64" y="1639957"/>
            <a:ext cx="8933109" cy="3214983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Challenge – End to End Synapse Analytics </a:t>
            </a:r>
            <a:b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</a:br>
            <a:br>
              <a:rPr lang="en-US" sz="4500" b="0" spc="-160" dirty="0">
                <a:latin typeface="Segoe UI Semibold"/>
                <a:cs typeface="Segoe UI Semibold"/>
              </a:rPr>
            </a:br>
            <a:r>
              <a:rPr lang="en-US" sz="45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Time – 4-5 hours.</a:t>
            </a:r>
            <a:br>
              <a:rPr lang="en-US" sz="2200" b="0" spc="-160" dirty="0">
                <a:latin typeface="Segoe UI Semibold"/>
                <a:cs typeface="Segoe UI Semibold"/>
              </a:rPr>
            </a:b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83668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4EA9-FC89-4FA2-AC87-DCFB116C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396" y="1351591"/>
            <a:ext cx="6354318" cy="1384995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500" b="0" spc="-160">
                <a:solidFill>
                  <a:srgbClr val="0078D3"/>
                </a:solidFill>
                <a:latin typeface="Segoe UI Semibold"/>
                <a:cs typeface="Segoe UI Semibold"/>
              </a:rPr>
              <a:t>Thank You </a:t>
            </a:r>
            <a:br>
              <a:rPr lang="en-US" sz="4500" b="0" spc="-160" dirty="0">
                <a:latin typeface="Segoe UI Semibold"/>
                <a:cs typeface="Segoe UI Semibold"/>
              </a:rPr>
            </a:br>
            <a:r>
              <a:rPr lang="en-US" sz="4500" b="0" spc="-160">
                <a:solidFill>
                  <a:srgbClr val="0078D3"/>
                </a:solidFill>
                <a:latin typeface="Segoe UI Semibold"/>
                <a:cs typeface="Segoe UI Semibold"/>
              </a:rPr>
              <a:t>for your attention!</a:t>
            </a:r>
            <a:endParaRPr lang="en-US" sz="4500" b="0" spc="-160" dirty="0">
              <a:solidFill>
                <a:srgbClr val="0078D3"/>
              </a:solidFill>
              <a:latin typeface="Segoe UI Semibold"/>
              <a:cs typeface="Segoe UI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69A3C-D0AA-44BA-BFCF-09E90E7C1137}"/>
              </a:ext>
            </a:extLst>
          </p:cNvPr>
          <p:cNvSpPr txBox="1"/>
          <p:nvPr/>
        </p:nvSpPr>
        <p:spPr>
          <a:xfrm>
            <a:off x="2833512" y="3595510"/>
            <a:ext cx="4422421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spc="-160">
                <a:solidFill>
                  <a:srgbClr val="0078D3"/>
                </a:solidFill>
                <a:latin typeface="Segoe UI Semibold"/>
                <a:ea typeface="+mj-ea"/>
                <a:cs typeface="Segoe UI Semibold"/>
              </a:rPr>
              <a:t>Any</a:t>
            </a:r>
            <a:r>
              <a:rPr lang="en-US" sz="450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 </a:t>
            </a:r>
            <a:r>
              <a:rPr lang="en-US" dirty="0"/>
              <a:t> </a:t>
            </a:r>
            <a:r>
              <a:rPr lang="en-US" sz="4500" spc="-160">
                <a:solidFill>
                  <a:srgbClr val="0078D3"/>
                </a:solidFill>
                <a:latin typeface="Segoe UI Semibold"/>
                <a:ea typeface="+mj-ea"/>
                <a:cs typeface="Segoe UI Semibold"/>
              </a:rPr>
              <a:t>Questions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5085386-21C6-4097-8113-11C183C3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04" y="4378096"/>
            <a:ext cx="883463" cy="12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1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945331" cy="2614818"/>
          </a:xfrm>
          <a:prstGeom prst="rect">
            <a:avLst/>
          </a:prstGeom>
        </p:spPr>
        <p:txBody>
          <a:bodyPr vert="horz" wrap="square" lIns="0" tIns="105410" rIns="0" bIns="0" rtlCol="0" anchor="t">
            <a:spAutoFit/>
          </a:bodyPr>
          <a:lstStyle/>
          <a:p>
            <a:pPr algn="l"/>
            <a:r>
              <a:rPr lang="en-US" sz="5400" b="0" spc="-150">
                <a:solidFill>
                  <a:srgbClr val="0078D3"/>
                </a:solidFill>
                <a:latin typeface="Segoe UI Semibold"/>
                <a:cs typeface="Segoe UI Semibold"/>
              </a:rPr>
              <a:t>Module 1: Securing Azure Synapse infrastructure</a:t>
            </a:r>
            <a:r>
              <a:rPr lang="en-US" sz="5400" b="0" dirty="0"/>
              <a:t> </a:t>
            </a:r>
            <a:endParaRPr lang="en-US" dirty="0"/>
          </a:p>
          <a:p>
            <a:pPr marL="12700" marR="5080">
              <a:lnSpc>
                <a:spcPts val="5840"/>
              </a:lnSpc>
              <a:spcBef>
                <a:spcPts val="830"/>
              </a:spcBef>
            </a:pPr>
            <a:endParaRPr sz="5400" b="0" dirty="0">
              <a:solidFill>
                <a:srgbClr val="7E7E7E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9569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951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rpr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88" y="655320"/>
            <a:ext cx="12174220" cy="6202680"/>
            <a:chOff x="18288" y="655320"/>
            <a:chExt cx="12174220" cy="6202680"/>
          </a:xfrm>
        </p:grpSpPr>
        <p:sp>
          <p:nvSpPr>
            <p:cNvPr id="4" name="object 4"/>
            <p:cNvSpPr/>
            <p:nvPr/>
          </p:nvSpPr>
          <p:spPr>
            <a:xfrm>
              <a:off x="18288" y="1104900"/>
              <a:ext cx="12174220" cy="5753100"/>
            </a:xfrm>
            <a:custGeom>
              <a:avLst/>
              <a:gdLst/>
              <a:ahLst/>
              <a:cxnLst/>
              <a:rect l="l" t="t" r="r" b="b"/>
              <a:pathLst>
                <a:path w="12174220" h="5753100">
                  <a:moveTo>
                    <a:pt x="12173712" y="5753096"/>
                  </a:moveTo>
                  <a:lnTo>
                    <a:pt x="12173712" y="0"/>
                  </a:lnTo>
                  <a:lnTo>
                    <a:pt x="0" y="0"/>
                  </a:lnTo>
                  <a:lnTo>
                    <a:pt x="0" y="5753096"/>
                  </a:lnTo>
                  <a:lnTo>
                    <a:pt x="12173712" y="575309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5708" y="1693164"/>
              <a:ext cx="7795259" cy="4409440"/>
            </a:xfrm>
            <a:custGeom>
              <a:avLst/>
              <a:gdLst/>
              <a:ahLst/>
              <a:cxnLst/>
              <a:rect l="l" t="t" r="r" b="b"/>
              <a:pathLst>
                <a:path w="7795259" h="4409440">
                  <a:moveTo>
                    <a:pt x="3897629" y="0"/>
                  </a:moveTo>
                  <a:lnTo>
                    <a:pt x="3836815" y="262"/>
                  </a:lnTo>
                  <a:lnTo>
                    <a:pt x="3776226" y="1048"/>
                  </a:lnTo>
                  <a:lnTo>
                    <a:pt x="3715867" y="2354"/>
                  </a:lnTo>
                  <a:lnTo>
                    <a:pt x="3655747" y="4175"/>
                  </a:lnTo>
                  <a:lnTo>
                    <a:pt x="3595871" y="6508"/>
                  </a:lnTo>
                  <a:lnTo>
                    <a:pt x="3536246" y="9349"/>
                  </a:lnTo>
                  <a:lnTo>
                    <a:pt x="3476880" y="12693"/>
                  </a:lnTo>
                  <a:lnTo>
                    <a:pt x="3417778" y="16539"/>
                  </a:lnTo>
                  <a:lnTo>
                    <a:pt x="3358948" y="20881"/>
                  </a:lnTo>
                  <a:lnTo>
                    <a:pt x="3300397" y="25715"/>
                  </a:lnTo>
                  <a:lnTo>
                    <a:pt x="3242130" y="31039"/>
                  </a:lnTo>
                  <a:lnTo>
                    <a:pt x="3184155" y="36847"/>
                  </a:lnTo>
                  <a:lnTo>
                    <a:pt x="3126479" y="43137"/>
                  </a:lnTo>
                  <a:lnTo>
                    <a:pt x="3069108" y="49904"/>
                  </a:lnTo>
                  <a:lnTo>
                    <a:pt x="3012049" y="57145"/>
                  </a:lnTo>
                  <a:lnTo>
                    <a:pt x="2955309" y="64856"/>
                  </a:lnTo>
                  <a:lnTo>
                    <a:pt x="2898894" y="73033"/>
                  </a:lnTo>
                  <a:lnTo>
                    <a:pt x="2842811" y="81672"/>
                  </a:lnTo>
                  <a:lnTo>
                    <a:pt x="2787068" y="90770"/>
                  </a:lnTo>
                  <a:lnTo>
                    <a:pt x="2731670" y="100322"/>
                  </a:lnTo>
                  <a:lnTo>
                    <a:pt x="2676625" y="110325"/>
                  </a:lnTo>
                  <a:lnTo>
                    <a:pt x="2621938" y="120775"/>
                  </a:lnTo>
                  <a:lnTo>
                    <a:pt x="2567618" y="131668"/>
                  </a:lnTo>
                  <a:lnTo>
                    <a:pt x="2513670" y="143001"/>
                  </a:lnTo>
                  <a:lnTo>
                    <a:pt x="2460102" y="154769"/>
                  </a:lnTo>
                  <a:lnTo>
                    <a:pt x="2406920" y="166969"/>
                  </a:lnTo>
                  <a:lnTo>
                    <a:pt x="2354130" y="179597"/>
                  </a:lnTo>
                  <a:lnTo>
                    <a:pt x="2301741" y="192649"/>
                  </a:lnTo>
                  <a:lnTo>
                    <a:pt x="2249757" y="206121"/>
                  </a:lnTo>
                  <a:lnTo>
                    <a:pt x="2198187" y="220010"/>
                  </a:lnTo>
                  <a:lnTo>
                    <a:pt x="2147036" y="234312"/>
                  </a:lnTo>
                  <a:lnTo>
                    <a:pt x="2096312" y="249022"/>
                  </a:lnTo>
                  <a:lnTo>
                    <a:pt x="2046022" y="264138"/>
                  </a:lnTo>
                  <a:lnTo>
                    <a:pt x="1996171" y="279654"/>
                  </a:lnTo>
                  <a:lnTo>
                    <a:pt x="1946767" y="295569"/>
                  </a:lnTo>
                  <a:lnTo>
                    <a:pt x="1897817" y="311877"/>
                  </a:lnTo>
                  <a:lnTo>
                    <a:pt x="1849326" y="328575"/>
                  </a:lnTo>
                  <a:lnTo>
                    <a:pt x="1801303" y="345659"/>
                  </a:lnTo>
                  <a:lnTo>
                    <a:pt x="1753753" y="363125"/>
                  </a:lnTo>
                  <a:lnTo>
                    <a:pt x="1706684" y="380969"/>
                  </a:lnTo>
                  <a:lnTo>
                    <a:pt x="1660102" y="399188"/>
                  </a:lnTo>
                  <a:lnTo>
                    <a:pt x="1614014" y="417778"/>
                  </a:lnTo>
                  <a:lnTo>
                    <a:pt x="1568427" y="436735"/>
                  </a:lnTo>
                  <a:lnTo>
                    <a:pt x="1523347" y="456056"/>
                  </a:lnTo>
                  <a:lnTo>
                    <a:pt x="1478781" y="475735"/>
                  </a:lnTo>
                  <a:lnTo>
                    <a:pt x="1434736" y="495770"/>
                  </a:lnTo>
                  <a:lnTo>
                    <a:pt x="1391219" y="516157"/>
                  </a:lnTo>
                  <a:lnTo>
                    <a:pt x="1348235" y="536892"/>
                  </a:lnTo>
                  <a:lnTo>
                    <a:pt x="1305793" y="557971"/>
                  </a:lnTo>
                  <a:lnTo>
                    <a:pt x="1263899" y="579390"/>
                  </a:lnTo>
                  <a:lnTo>
                    <a:pt x="1222560" y="601146"/>
                  </a:lnTo>
                  <a:lnTo>
                    <a:pt x="1181781" y="623234"/>
                  </a:lnTo>
                  <a:lnTo>
                    <a:pt x="1141571" y="645652"/>
                  </a:lnTo>
                  <a:lnTo>
                    <a:pt x="1101935" y="668394"/>
                  </a:lnTo>
                  <a:lnTo>
                    <a:pt x="1062881" y="691458"/>
                  </a:lnTo>
                  <a:lnTo>
                    <a:pt x="1024415" y="714839"/>
                  </a:lnTo>
                  <a:lnTo>
                    <a:pt x="986544" y="738534"/>
                  </a:lnTo>
                  <a:lnTo>
                    <a:pt x="949275" y="762539"/>
                  </a:lnTo>
                  <a:lnTo>
                    <a:pt x="912614" y="786849"/>
                  </a:lnTo>
                  <a:lnTo>
                    <a:pt x="876568" y="811462"/>
                  </a:lnTo>
                  <a:lnTo>
                    <a:pt x="841145" y="836374"/>
                  </a:lnTo>
                  <a:lnTo>
                    <a:pt x="806350" y="861579"/>
                  </a:lnTo>
                  <a:lnTo>
                    <a:pt x="772190" y="887076"/>
                  </a:lnTo>
                  <a:lnTo>
                    <a:pt x="738673" y="912860"/>
                  </a:lnTo>
                  <a:lnTo>
                    <a:pt x="705804" y="938927"/>
                  </a:lnTo>
                  <a:lnTo>
                    <a:pt x="673591" y="965273"/>
                  </a:lnTo>
                  <a:lnTo>
                    <a:pt x="642040" y="991895"/>
                  </a:lnTo>
                  <a:lnTo>
                    <a:pt x="611158" y="1018789"/>
                  </a:lnTo>
                  <a:lnTo>
                    <a:pt x="580953" y="1045950"/>
                  </a:lnTo>
                  <a:lnTo>
                    <a:pt x="551429" y="1073376"/>
                  </a:lnTo>
                  <a:lnTo>
                    <a:pt x="522595" y="1101062"/>
                  </a:lnTo>
                  <a:lnTo>
                    <a:pt x="494457" y="1129004"/>
                  </a:lnTo>
                  <a:lnTo>
                    <a:pt x="467022" y="1157199"/>
                  </a:lnTo>
                  <a:lnTo>
                    <a:pt x="440296" y="1185643"/>
                  </a:lnTo>
                  <a:lnTo>
                    <a:pt x="414287" y="1214333"/>
                  </a:lnTo>
                  <a:lnTo>
                    <a:pt x="389000" y="1243263"/>
                  </a:lnTo>
                  <a:lnTo>
                    <a:pt x="364443" y="1272431"/>
                  </a:lnTo>
                  <a:lnTo>
                    <a:pt x="317546" y="1331464"/>
                  </a:lnTo>
                  <a:lnTo>
                    <a:pt x="273648" y="1391400"/>
                  </a:lnTo>
                  <a:lnTo>
                    <a:pt x="232803" y="1452211"/>
                  </a:lnTo>
                  <a:lnTo>
                    <a:pt x="195066" y="1513865"/>
                  </a:lnTo>
                  <a:lnTo>
                    <a:pt x="160491" y="1576331"/>
                  </a:lnTo>
                  <a:lnTo>
                    <a:pt x="129130" y="1639580"/>
                  </a:lnTo>
                  <a:lnTo>
                    <a:pt x="101039" y="1703580"/>
                  </a:lnTo>
                  <a:lnTo>
                    <a:pt x="76271" y="1768301"/>
                  </a:lnTo>
                  <a:lnTo>
                    <a:pt x="54880" y="1833713"/>
                  </a:lnTo>
                  <a:lnTo>
                    <a:pt x="36919" y="1899786"/>
                  </a:lnTo>
                  <a:lnTo>
                    <a:pt x="22444" y="1966488"/>
                  </a:lnTo>
                  <a:lnTo>
                    <a:pt x="11507" y="2033790"/>
                  </a:lnTo>
                  <a:lnTo>
                    <a:pt x="4162" y="2101660"/>
                  </a:lnTo>
                  <a:lnTo>
                    <a:pt x="464" y="2170069"/>
                  </a:lnTo>
                  <a:lnTo>
                    <a:pt x="0" y="2204466"/>
                  </a:lnTo>
                  <a:lnTo>
                    <a:pt x="464" y="2238862"/>
                  </a:lnTo>
                  <a:lnTo>
                    <a:pt x="4162" y="2307271"/>
                  </a:lnTo>
                  <a:lnTo>
                    <a:pt x="11507" y="2375141"/>
                  </a:lnTo>
                  <a:lnTo>
                    <a:pt x="22444" y="2442443"/>
                  </a:lnTo>
                  <a:lnTo>
                    <a:pt x="36919" y="2509145"/>
                  </a:lnTo>
                  <a:lnTo>
                    <a:pt x="54880" y="2575218"/>
                  </a:lnTo>
                  <a:lnTo>
                    <a:pt x="76271" y="2640630"/>
                  </a:lnTo>
                  <a:lnTo>
                    <a:pt x="101039" y="2705351"/>
                  </a:lnTo>
                  <a:lnTo>
                    <a:pt x="129130" y="2769351"/>
                  </a:lnTo>
                  <a:lnTo>
                    <a:pt x="160491" y="2832600"/>
                  </a:lnTo>
                  <a:lnTo>
                    <a:pt x="195066" y="2895066"/>
                  </a:lnTo>
                  <a:lnTo>
                    <a:pt x="232803" y="2956720"/>
                  </a:lnTo>
                  <a:lnTo>
                    <a:pt x="273648" y="3017531"/>
                  </a:lnTo>
                  <a:lnTo>
                    <a:pt x="317546" y="3077467"/>
                  </a:lnTo>
                  <a:lnTo>
                    <a:pt x="364443" y="3136500"/>
                  </a:lnTo>
                  <a:lnTo>
                    <a:pt x="389000" y="3165668"/>
                  </a:lnTo>
                  <a:lnTo>
                    <a:pt x="414287" y="3194598"/>
                  </a:lnTo>
                  <a:lnTo>
                    <a:pt x="440296" y="3223288"/>
                  </a:lnTo>
                  <a:lnTo>
                    <a:pt x="467022" y="3251732"/>
                  </a:lnTo>
                  <a:lnTo>
                    <a:pt x="494457" y="3279927"/>
                  </a:lnTo>
                  <a:lnTo>
                    <a:pt x="522595" y="3307869"/>
                  </a:lnTo>
                  <a:lnTo>
                    <a:pt x="551429" y="3335555"/>
                  </a:lnTo>
                  <a:lnTo>
                    <a:pt x="580953" y="3362981"/>
                  </a:lnTo>
                  <a:lnTo>
                    <a:pt x="611158" y="3390142"/>
                  </a:lnTo>
                  <a:lnTo>
                    <a:pt x="642040" y="3417036"/>
                  </a:lnTo>
                  <a:lnTo>
                    <a:pt x="673591" y="3443658"/>
                  </a:lnTo>
                  <a:lnTo>
                    <a:pt x="705804" y="3470004"/>
                  </a:lnTo>
                  <a:lnTo>
                    <a:pt x="738673" y="3496071"/>
                  </a:lnTo>
                  <a:lnTo>
                    <a:pt x="772190" y="3521855"/>
                  </a:lnTo>
                  <a:lnTo>
                    <a:pt x="806350" y="3547352"/>
                  </a:lnTo>
                  <a:lnTo>
                    <a:pt x="841145" y="3572557"/>
                  </a:lnTo>
                  <a:lnTo>
                    <a:pt x="876568" y="3597469"/>
                  </a:lnTo>
                  <a:lnTo>
                    <a:pt x="912614" y="3622082"/>
                  </a:lnTo>
                  <a:lnTo>
                    <a:pt x="949275" y="3646392"/>
                  </a:lnTo>
                  <a:lnTo>
                    <a:pt x="986544" y="3670397"/>
                  </a:lnTo>
                  <a:lnTo>
                    <a:pt x="1024415" y="3694092"/>
                  </a:lnTo>
                  <a:lnTo>
                    <a:pt x="1062881" y="3717473"/>
                  </a:lnTo>
                  <a:lnTo>
                    <a:pt x="1101935" y="3740537"/>
                  </a:lnTo>
                  <a:lnTo>
                    <a:pt x="1141571" y="3763279"/>
                  </a:lnTo>
                  <a:lnTo>
                    <a:pt x="1181781" y="3785697"/>
                  </a:lnTo>
                  <a:lnTo>
                    <a:pt x="1222560" y="3807785"/>
                  </a:lnTo>
                  <a:lnTo>
                    <a:pt x="1263899" y="3829541"/>
                  </a:lnTo>
                  <a:lnTo>
                    <a:pt x="1305793" y="3850960"/>
                  </a:lnTo>
                  <a:lnTo>
                    <a:pt x="1348235" y="3872039"/>
                  </a:lnTo>
                  <a:lnTo>
                    <a:pt x="1391219" y="3892774"/>
                  </a:lnTo>
                  <a:lnTo>
                    <a:pt x="1434736" y="3913161"/>
                  </a:lnTo>
                  <a:lnTo>
                    <a:pt x="1478781" y="3933196"/>
                  </a:lnTo>
                  <a:lnTo>
                    <a:pt x="1523347" y="3952875"/>
                  </a:lnTo>
                  <a:lnTo>
                    <a:pt x="1568427" y="3972196"/>
                  </a:lnTo>
                  <a:lnTo>
                    <a:pt x="1614014" y="3991153"/>
                  </a:lnTo>
                  <a:lnTo>
                    <a:pt x="1660102" y="4009743"/>
                  </a:lnTo>
                  <a:lnTo>
                    <a:pt x="1706684" y="4027962"/>
                  </a:lnTo>
                  <a:lnTo>
                    <a:pt x="1753753" y="4045806"/>
                  </a:lnTo>
                  <a:lnTo>
                    <a:pt x="1801303" y="4063272"/>
                  </a:lnTo>
                  <a:lnTo>
                    <a:pt x="1849326" y="4080356"/>
                  </a:lnTo>
                  <a:lnTo>
                    <a:pt x="1897817" y="4097054"/>
                  </a:lnTo>
                  <a:lnTo>
                    <a:pt x="1946767" y="4113362"/>
                  </a:lnTo>
                  <a:lnTo>
                    <a:pt x="1996171" y="4129277"/>
                  </a:lnTo>
                  <a:lnTo>
                    <a:pt x="2046022" y="4144793"/>
                  </a:lnTo>
                  <a:lnTo>
                    <a:pt x="2096312" y="4159909"/>
                  </a:lnTo>
                  <a:lnTo>
                    <a:pt x="2147036" y="4174619"/>
                  </a:lnTo>
                  <a:lnTo>
                    <a:pt x="2198187" y="4188921"/>
                  </a:lnTo>
                  <a:lnTo>
                    <a:pt x="2249757" y="4202810"/>
                  </a:lnTo>
                  <a:lnTo>
                    <a:pt x="2301741" y="4216282"/>
                  </a:lnTo>
                  <a:lnTo>
                    <a:pt x="2354130" y="4229334"/>
                  </a:lnTo>
                  <a:lnTo>
                    <a:pt x="2406920" y="4241962"/>
                  </a:lnTo>
                  <a:lnTo>
                    <a:pt x="2460102" y="4254162"/>
                  </a:lnTo>
                  <a:lnTo>
                    <a:pt x="2513670" y="4265930"/>
                  </a:lnTo>
                  <a:lnTo>
                    <a:pt x="2567618" y="4277263"/>
                  </a:lnTo>
                  <a:lnTo>
                    <a:pt x="2621938" y="4288156"/>
                  </a:lnTo>
                  <a:lnTo>
                    <a:pt x="2676625" y="4298606"/>
                  </a:lnTo>
                  <a:lnTo>
                    <a:pt x="2731670" y="4308609"/>
                  </a:lnTo>
                  <a:lnTo>
                    <a:pt x="2787068" y="4318161"/>
                  </a:lnTo>
                  <a:lnTo>
                    <a:pt x="2842811" y="4327259"/>
                  </a:lnTo>
                  <a:lnTo>
                    <a:pt x="2898894" y="4335898"/>
                  </a:lnTo>
                  <a:lnTo>
                    <a:pt x="2955309" y="4344075"/>
                  </a:lnTo>
                  <a:lnTo>
                    <a:pt x="3012049" y="4351786"/>
                  </a:lnTo>
                  <a:lnTo>
                    <a:pt x="3069108" y="4359027"/>
                  </a:lnTo>
                  <a:lnTo>
                    <a:pt x="3126479" y="4365794"/>
                  </a:lnTo>
                  <a:lnTo>
                    <a:pt x="3184155" y="4372084"/>
                  </a:lnTo>
                  <a:lnTo>
                    <a:pt x="3242130" y="4377892"/>
                  </a:lnTo>
                  <a:lnTo>
                    <a:pt x="3300397" y="4383216"/>
                  </a:lnTo>
                  <a:lnTo>
                    <a:pt x="3358948" y="4388050"/>
                  </a:lnTo>
                  <a:lnTo>
                    <a:pt x="3417778" y="4392392"/>
                  </a:lnTo>
                  <a:lnTo>
                    <a:pt x="3476880" y="4396238"/>
                  </a:lnTo>
                  <a:lnTo>
                    <a:pt x="3536246" y="4399582"/>
                  </a:lnTo>
                  <a:lnTo>
                    <a:pt x="3595871" y="4402423"/>
                  </a:lnTo>
                  <a:lnTo>
                    <a:pt x="3655747" y="4404756"/>
                  </a:lnTo>
                  <a:lnTo>
                    <a:pt x="3715867" y="4406577"/>
                  </a:lnTo>
                  <a:lnTo>
                    <a:pt x="3776226" y="4407883"/>
                  </a:lnTo>
                  <a:lnTo>
                    <a:pt x="3836815" y="4408669"/>
                  </a:lnTo>
                  <a:lnTo>
                    <a:pt x="3897629" y="4408932"/>
                  </a:lnTo>
                  <a:lnTo>
                    <a:pt x="3958444" y="4408669"/>
                  </a:lnTo>
                  <a:lnTo>
                    <a:pt x="4019033" y="4407883"/>
                  </a:lnTo>
                  <a:lnTo>
                    <a:pt x="4079392" y="4406577"/>
                  </a:lnTo>
                  <a:lnTo>
                    <a:pt x="4139512" y="4404756"/>
                  </a:lnTo>
                  <a:lnTo>
                    <a:pt x="4199388" y="4402423"/>
                  </a:lnTo>
                  <a:lnTo>
                    <a:pt x="4259013" y="4399582"/>
                  </a:lnTo>
                  <a:lnTo>
                    <a:pt x="4318379" y="4396238"/>
                  </a:lnTo>
                  <a:lnTo>
                    <a:pt x="4377481" y="4392392"/>
                  </a:lnTo>
                  <a:lnTo>
                    <a:pt x="4436311" y="4388050"/>
                  </a:lnTo>
                  <a:lnTo>
                    <a:pt x="4494862" y="4383216"/>
                  </a:lnTo>
                  <a:lnTo>
                    <a:pt x="4553129" y="4377892"/>
                  </a:lnTo>
                  <a:lnTo>
                    <a:pt x="4611104" y="4372084"/>
                  </a:lnTo>
                  <a:lnTo>
                    <a:pt x="4668780" y="4365794"/>
                  </a:lnTo>
                  <a:lnTo>
                    <a:pt x="4726151" y="4359027"/>
                  </a:lnTo>
                  <a:lnTo>
                    <a:pt x="4783210" y="4351786"/>
                  </a:lnTo>
                  <a:lnTo>
                    <a:pt x="4839950" y="4344075"/>
                  </a:lnTo>
                  <a:lnTo>
                    <a:pt x="4896365" y="4335898"/>
                  </a:lnTo>
                  <a:lnTo>
                    <a:pt x="4952448" y="4327259"/>
                  </a:lnTo>
                  <a:lnTo>
                    <a:pt x="5008191" y="4318161"/>
                  </a:lnTo>
                  <a:lnTo>
                    <a:pt x="5063589" y="4308609"/>
                  </a:lnTo>
                  <a:lnTo>
                    <a:pt x="5118634" y="4298606"/>
                  </a:lnTo>
                  <a:lnTo>
                    <a:pt x="5173321" y="4288156"/>
                  </a:lnTo>
                  <a:lnTo>
                    <a:pt x="5227641" y="4277263"/>
                  </a:lnTo>
                  <a:lnTo>
                    <a:pt x="5281589" y="4265930"/>
                  </a:lnTo>
                  <a:lnTo>
                    <a:pt x="5335157" y="4254162"/>
                  </a:lnTo>
                  <a:lnTo>
                    <a:pt x="5388339" y="4241962"/>
                  </a:lnTo>
                  <a:lnTo>
                    <a:pt x="5441129" y="4229334"/>
                  </a:lnTo>
                  <a:lnTo>
                    <a:pt x="5493518" y="4216282"/>
                  </a:lnTo>
                  <a:lnTo>
                    <a:pt x="5545502" y="4202810"/>
                  </a:lnTo>
                  <a:lnTo>
                    <a:pt x="5597072" y="4188921"/>
                  </a:lnTo>
                  <a:lnTo>
                    <a:pt x="5648223" y="4174619"/>
                  </a:lnTo>
                  <a:lnTo>
                    <a:pt x="5698947" y="4159909"/>
                  </a:lnTo>
                  <a:lnTo>
                    <a:pt x="5749237" y="4144793"/>
                  </a:lnTo>
                  <a:lnTo>
                    <a:pt x="5799088" y="4129277"/>
                  </a:lnTo>
                  <a:lnTo>
                    <a:pt x="5848492" y="4113362"/>
                  </a:lnTo>
                  <a:lnTo>
                    <a:pt x="5897442" y="4097054"/>
                  </a:lnTo>
                  <a:lnTo>
                    <a:pt x="5945933" y="4080356"/>
                  </a:lnTo>
                  <a:lnTo>
                    <a:pt x="5993956" y="4063272"/>
                  </a:lnTo>
                  <a:lnTo>
                    <a:pt x="6041506" y="4045806"/>
                  </a:lnTo>
                  <a:lnTo>
                    <a:pt x="6088575" y="4027962"/>
                  </a:lnTo>
                  <a:lnTo>
                    <a:pt x="6135157" y="4009743"/>
                  </a:lnTo>
                  <a:lnTo>
                    <a:pt x="6181245" y="3991153"/>
                  </a:lnTo>
                  <a:lnTo>
                    <a:pt x="6226832" y="3972196"/>
                  </a:lnTo>
                  <a:lnTo>
                    <a:pt x="6271912" y="3952875"/>
                  </a:lnTo>
                  <a:lnTo>
                    <a:pt x="6316478" y="3933196"/>
                  </a:lnTo>
                  <a:lnTo>
                    <a:pt x="6360523" y="3913161"/>
                  </a:lnTo>
                  <a:lnTo>
                    <a:pt x="6404040" y="3892774"/>
                  </a:lnTo>
                  <a:lnTo>
                    <a:pt x="6447024" y="3872039"/>
                  </a:lnTo>
                  <a:lnTo>
                    <a:pt x="6489466" y="3850960"/>
                  </a:lnTo>
                  <a:lnTo>
                    <a:pt x="6531360" y="3829541"/>
                  </a:lnTo>
                  <a:lnTo>
                    <a:pt x="6572699" y="3807785"/>
                  </a:lnTo>
                  <a:lnTo>
                    <a:pt x="6613478" y="3785697"/>
                  </a:lnTo>
                  <a:lnTo>
                    <a:pt x="6653688" y="3763279"/>
                  </a:lnTo>
                  <a:lnTo>
                    <a:pt x="6693324" y="3740537"/>
                  </a:lnTo>
                  <a:lnTo>
                    <a:pt x="6732378" y="3717473"/>
                  </a:lnTo>
                  <a:lnTo>
                    <a:pt x="6770844" y="3694092"/>
                  </a:lnTo>
                  <a:lnTo>
                    <a:pt x="6808715" y="3670397"/>
                  </a:lnTo>
                  <a:lnTo>
                    <a:pt x="6845984" y="3646392"/>
                  </a:lnTo>
                  <a:lnTo>
                    <a:pt x="6882645" y="3622082"/>
                  </a:lnTo>
                  <a:lnTo>
                    <a:pt x="6918691" y="3597469"/>
                  </a:lnTo>
                  <a:lnTo>
                    <a:pt x="6954114" y="3572557"/>
                  </a:lnTo>
                  <a:lnTo>
                    <a:pt x="6988909" y="3547352"/>
                  </a:lnTo>
                  <a:lnTo>
                    <a:pt x="7023069" y="3521855"/>
                  </a:lnTo>
                  <a:lnTo>
                    <a:pt x="7056586" y="3496071"/>
                  </a:lnTo>
                  <a:lnTo>
                    <a:pt x="7089455" y="3470004"/>
                  </a:lnTo>
                  <a:lnTo>
                    <a:pt x="7121668" y="3443658"/>
                  </a:lnTo>
                  <a:lnTo>
                    <a:pt x="7153219" y="3417036"/>
                  </a:lnTo>
                  <a:lnTo>
                    <a:pt x="7184101" y="3390142"/>
                  </a:lnTo>
                  <a:lnTo>
                    <a:pt x="7214306" y="3362981"/>
                  </a:lnTo>
                  <a:lnTo>
                    <a:pt x="7243830" y="3335555"/>
                  </a:lnTo>
                  <a:lnTo>
                    <a:pt x="7272664" y="3307869"/>
                  </a:lnTo>
                  <a:lnTo>
                    <a:pt x="7300802" y="3279927"/>
                  </a:lnTo>
                  <a:lnTo>
                    <a:pt x="7328237" y="3251732"/>
                  </a:lnTo>
                  <a:lnTo>
                    <a:pt x="7354963" y="3223288"/>
                  </a:lnTo>
                  <a:lnTo>
                    <a:pt x="7380972" y="3194598"/>
                  </a:lnTo>
                  <a:lnTo>
                    <a:pt x="7406259" y="3165668"/>
                  </a:lnTo>
                  <a:lnTo>
                    <a:pt x="7430816" y="3136500"/>
                  </a:lnTo>
                  <a:lnTo>
                    <a:pt x="7477713" y="3077467"/>
                  </a:lnTo>
                  <a:lnTo>
                    <a:pt x="7521611" y="3017531"/>
                  </a:lnTo>
                  <a:lnTo>
                    <a:pt x="7562456" y="2956720"/>
                  </a:lnTo>
                  <a:lnTo>
                    <a:pt x="7600193" y="2895066"/>
                  </a:lnTo>
                  <a:lnTo>
                    <a:pt x="7634768" y="2832600"/>
                  </a:lnTo>
                  <a:lnTo>
                    <a:pt x="7666129" y="2769351"/>
                  </a:lnTo>
                  <a:lnTo>
                    <a:pt x="7694220" y="2705351"/>
                  </a:lnTo>
                  <a:lnTo>
                    <a:pt x="7718988" y="2640630"/>
                  </a:lnTo>
                  <a:lnTo>
                    <a:pt x="7740379" y="2575218"/>
                  </a:lnTo>
                  <a:lnTo>
                    <a:pt x="7758340" y="2509145"/>
                  </a:lnTo>
                  <a:lnTo>
                    <a:pt x="7772815" y="2442443"/>
                  </a:lnTo>
                  <a:lnTo>
                    <a:pt x="7783752" y="2375141"/>
                  </a:lnTo>
                  <a:lnTo>
                    <a:pt x="7791097" y="2307271"/>
                  </a:lnTo>
                  <a:lnTo>
                    <a:pt x="7794795" y="2238862"/>
                  </a:lnTo>
                  <a:lnTo>
                    <a:pt x="7795260" y="2204466"/>
                  </a:lnTo>
                  <a:lnTo>
                    <a:pt x="7794795" y="2170069"/>
                  </a:lnTo>
                  <a:lnTo>
                    <a:pt x="7791097" y="2101660"/>
                  </a:lnTo>
                  <a:lnTo>
                    <a:pt x="7783752" y="2033790"/>
                  </a:lnTo>
                  <a:lnTo>
                    <a:pt x="7772815" y="1966488"/>
                  </a:lnTo>
                  <a:lnTo>
                    <a:pt x="7758340" y="1899786"/>
                  </a:lnTo>
                  <a:lnTo>
                    <a:pt x="7740379" y="1833713"/>
                  </a:lnTo>
                  <a:lnTo>
                    <a:pt x="7718988" y="1768301"/>
                  </a:lnTo>
                  <a:lnTo>
                    <a:pt x="7694220" y="1703580"/>
                  </a:lnTo>
                  <a:lnTo>
                    <a:pt x="7666129" y="1639580"/>
                  </a:lnTo>
                  <a:lnTo>
                    <a:pt x="7634768" y="1576331"/>
                  </a:lnTo>
                  <a:lnTo>
                    <a:pt x="7600193" y="1513865"/>
                  </a:lnTo>
                  <a:lnTo>
                    <a:pt x="7562456" y="1452211"/>
                  </a:lnTo>
                  <a:lnTo>
                    <a:pt x="7521611" y="1391400"/>
                  </a:lnTo>
                  <a:lnTo>
                    <a:pt x="7477713" y="1331464"/>
                  </a:lnTo>
                  <a:lnTo>
                    <a:pt x="7430816" y="1272431"/>
                  </a:lnTo>
                  <a:lnTo>
                    <a:pt x="7406259" y="1243263"/>
                  </a:lnTo>
                  <a:lnTo>
                    <a:pt x="7380972" y="1214333"/>
                  </a:lnTo>
                  <a:lnTo>
                    <a:pt x="7354963" y="1185643"/>
                  </a:lnTo>
                  <a:lnTo>
                    <a:pt x="7328237" y="1157199"/>
                  </a:lnTo>
                  <a:lnTo>
                    <a:pt x="7300802" y="1129004"/>
                  </a:lnTo>
                  <a:lnTo>
                    <a:pt x="7272664" y="1101062"/>
                  </a:lnTo>
                  <a:lnTo>
                    <a:pt x="7243830" y="1073376"/>
                  </a:lnTo>
                  <a:lnTo>
                    <a:pt x="7214306" y="1045950"/>
                  </a:lnTo>
                  <a:lnTo>
                    <a:pt x="7184101" y="1018789"/>
                  </a:lnTo>
                  <a:lnTo>
                    <a:pt x="7153219" y="991895"/>
                  </a:lnTo>
                  <a:lnTo>
                    <a:pt x="7121668" y="965273"/>
                  </a:lnTo>
                  <a:lnTo>
                    <a:pt x="7089455" y="938927"/>
                  </a:lnTo>
                  <a:lnTo>
                    <a:pt x="7056586" y="912860"/>
                  </a:lnTo>
                  <a:lnTo>
                    <a:pt x="7023069" y="887076"/>
                  </a:lnTo>
                  <a:lnTo>
                    <a:pt x="6988909" y="861579"/>
                  </a:lnTo>
                  <a:lnTo>
                    <a:pt x="6954114" y="836374"/>
                  </a:lnTo>
                  <a:lnTo>
                    <a:pt x="6918691" y="811462"/>
                  </a:lnTo>
                  <a:lnTo>
                    <a:pt x="6882645" y="786849"/>
                  </a:lnTo>
                  <a:lnTo>
                    <a:pt x="6845984" y="762539"/>
                  </a:lnTo>
                  <a:lnTo>
                    <a:pt x="6808715" y="738534"/>
                  </a:lnTo>
                  <a:lnTo>
                    <a:pt x="6770844" y="714839"/>
                  </a:lnTo>
                  <a:lnTo>
                    <a:pt x="6732378" y="691458"/>
                  </a:lnTo>
                  <a:lnTo>
                    <a:pt x="6693324" y="668394"/>
                  </a:lnTo>
                  <a:lnTo>
                    <a:pt x="6653688" y="645652"/>
                  </a:lnTo>
                  <a:lnTo>
                    <a:pt x="6613478" y="623234"/>
                  </a:lnTo>
                  <a:lnTo>
                    <a:pt x="6572699" y="601146"/>
                  </a:lnTo>
                  <a:lnTo>
                    <a:pt x="6531360" y="579390"/>
                  </a:lnTo>
                  <a:lnTo>
                    <a:pt x="6489466" y="557971"/>
                  </a:lnTo>
                  <a:lnTo>
                    <a:pt x="6447024" y="536892"/>
                  </a:lnTo>
                  <a:lnTo>
                    <a:pt x="6404040" y="516157"/>
                  </a:lnTo>
                  <a:lnTo>
                    <a:pt x="6360523" y="495770"/>
                  </a:lnTo>
                  <a:lnTo>
                    <a:pt x="6316478" y="475735"/>
                  </a:lnTo>
                  <a:lnTo>
                    <a:pt x="6271912" y="456056"/>
                  </a:lnTo>
                  <a:lnTo>
                    <a:pt x="6226832" y="436735"/>
                  </a:lnTo>
                  <a:lnTo>
                    <a:pt x="6181245" y="417778"/>
                  </a:lnTo>
                  <a:lnTo>
                    <a:pt x="6135157" y="399188"/>
                  </a:lnTo>
                  <a:lnTo>
                    <a:pt x="6088575" y="380969"/>
                  </a:lnTo>
                  <a:lnTo>
                    <a:pt x="6041506" y="363125"/>
                  </a:lnTo>
                  <a:lnTo>
                    <a:pt x="5993956" y="345659"/>
                  </a:lnTo>
                  <a:lnTo>
                    <a:pt x="5945933" y="328575"/>
                  </a:lnTo>
                  <a:lnTo>
                    <a:pt x="5897442" y="311877"/>
                  </a:lnTo>
                  <a:lnTo>
                    <a:pt x="5848492" y="295569"/>
                  </a:lnTo>
                  <a:lnTo>
                    <a:pt x="5799088" y="279654"/>
                  </a:lnTo>
                  <a:lnTo>
                    <a:pt x="5749237" y="264138"/>
                  </a:lnTo>
                  <a:lnTo>
                    <a:pt x="5698947" y="249022"/>
                  </a:lnTo>
                  <a:lnTo>
                    <a:pt x="5648223" y="234312"/>
                  </a:lnTo>
                  <a:lnTo>
                    <a:pt x="5597072" y="220010"/>
                  </a:lnTo>
                  <a:lnTo>
                    <a:pt x="5545502" y="206121"/>
                  </a:lnTo>
                  <a:lnTo>
                    <a:pt x="5493518" y="192649"/>
                  </a:lnTo>
                  <a:lnTo>
                    <a:pt x="5441129" y="179597"/>
                  </a:lnTo>
                  <a:lnTo>
                    <a:pt x="5388339" y="166969"/>
                  </a:lnTo>
                  <a:lnTo>
                    <a:pt x="5335157" y="154769"/>
                  </a:lnTo>
                  <a:lnTo>
                    <a:pt x="5281589" y="143001"/>
                  </a:lnTo>
                  <a:lnTo>
                    <a:pt x="5227641" y="131668"/>
                  </a:lnTo>
                  <a:lnTo>
                    <a:pt x="5173321" y="120775"/>
                  </a:lnTo>
                  <a:lnTo>
                    <a:pt x="5118634" y="110325"/>
                  </a:lnTo>
                  <a:lnTo>
                    <a:pt x="5063589" y="100322"/>
                  </a:lnTo>
                  <a:lnTo>
                    <a:pt x="5008191" y="90770"/>
                  </a:lnTo>
                  <a:lnTo>
                    <a:pt x="4952448" y="81672"/>
                  </a:lnTo>
                  <a:lnTo>
                    <a:pt x="4896365" y="73033"/>
                  </a:lnTo>
                  <a:lnTo>
                    <a:pt x="4839950" y="64856"/>
                  </a:lnTo>
                  <a:lnTo>
                    <a:pt x="4783210" y="57145"/>
                  </a:lnTo>
                  <a:lnTo>
                    <a:pt x="4726151" y="49904"/>
                  </a:lnTo>
                  <a:lnTo>
                    <a:pt x="4668780" y="43137"/>
                  </a:lnTo>
                  <a:lnTo>
                    <a:pt x="4611104" y="36847"/>
                  </a:lnTo>
                  <a:lnTo>
                    <a:pt x="4553129" y="31039"/>
                  </a:lnTo>
                  <a:lnTo>
                    <a:pt x="4494862" y="25715"/>
                  </a:lnTo>
                  <a:lnTo>
                    <a:pt x="4436311" y="20881"/>
                  </a:lnTo>
                  <a:lnTo>
                    <a:pt x="4377481" y="16539"/>
                  </a:lnTo>
                  <a:lnTo>
                    <a:pt x="4318379" y="12693"/>
                  </a:lnTo>
                  <a:lnTo>
                    <a:pt x="4259013" y="9349"/>
                  </a:lnTo>
                  <a:lnTo>
                    <a:pt x="4199388" y="6508"/>
                  </a:lnTo>
                  <a:lnTo>
                    <a:pt x="4139512" y="4175"/>
                  </a:lnTo>
                  <a:lnTo>
                    <a:pt x="4079392" y="2354"/>
                  </a:lnTo>
                  <a:lnTo>
                    <a:pt x="4019033" y="1048"/>
                  </a:lnTo>
                  <a:lnTo>
                    <a:pt x="3958444" y="262"/>
                  </a:lnTo>
                  <a:lnTo>
                    <a:pt x="389762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5955" y="1674876"/>
              <a:ext cx="6896100" cy="3811904"/>
            </a:xfrm>
            <a:custGeom>
              <a:avLst/>
              <a:gdLst/>
              <a:ahLst/>
              <a:cxnLst/>
              <a:rect l="l" t="t" r="r" b="b"/>
              <a:pathLst>
                <a:path w="6896100" h="3811904">
                  <a:moveTo>
                    <a:pt x="3448050" y="0"/>
                  </a:moveTo>
                  <a:lnTo>
                    <a:pt x="3386745" y="295"/>
                  </a:lnTo>
                  <a:lnTo>
                    <a:pt x="3325699" y="1177"/>
                  </a:lnTo>
                  <a:lnTo>
                    <a:pt x="3264922" y="2641"/>
                  </a:lnTo>
                  <a:lnTo>
                    <a:pt x="3204421" y="4682"/>
                  </a:lnTo>
                  <a:lnTo>
                    <a:pt x="3144205" y="7296"/>
                  </a:lnTo>
                  <a:lnTo>
                    <a:pt x="3084284" y="10478"/>
                  </a:lnTo>
                  <a:lnTo>
                    <a:pt x="3024666" y="14222"/>
                  </a:lnTo>
                  <a:lnTo>
                    <a:pt x="2965360" y="18523"/>
                  </a:lnTo>
                  <a:lnTo>
                    <a:pt x="2906375" y="23378"/>
                  </a:lnTo>
                  <a:lnTo>
                    <a:pt x="2847720" y="28780"/>
                  </a:lnTo>
                  <a:lnTo>
                    <a:pt x="2789402" y="34726"/>
                  </a:lnTo>
                  <a:lnTo>
                    <a:pt x="2731433" y="41210"/>
                  </a:lnTo>
                  <a:lnTo>
                    <a:pt x="2673819" y="48227"/>
                  </a:lnTo>
                  <a:lnTo>
                    <a:pt x="2616570" y="55773"/>
                  </a:lnTo>
                  <a:lnTo>
                    <a:pt x="2559695" y="63842"/>
                  </a:lnTo>
                  <a:lnTo>
                    <a:pt x="2503203" y="72430"/>
                  </a:lnTo>
                  <a:lnTo>
                    <a:pt x="2447102" y="81532"/>
                  </a:lnTo>
                  <a:lnTo>
                    <a:pt x="2391401" y="91143"/>
                  </a:lnTo>
                  <a:lnTo>
                    <a:pt x="2336109" y="101258"/>
                  </a:lnTo>
                  <a:lnTo>
                    <a:pt x="2281235" y="111872"/>
                  </a:lnTo>
                  <a:lnTo>
                    <a:pt x="2226788" y="122980"/>
                  </a:lnTo>
                  <a:lnTo>
                    <a:pt x="2172776" y="134578"/>
                  </a:lnTo>
                  <a:lnTo>
                    <a:pt x="2119209" y="146661"/>
                  </a:lnTo>
                  <a:lnTo>
                    <a:pt x="2066095" y="159223"/>
                  </a:lnTo>
                  <a:lnTo>
                    <a:pt x="2013443" y="172260"/>
                  </a:lnTo>
                  <a:lnTo>
                    <a:pt x="1961261" y="185767"/>
                  </a:lnTo>
                  <a:lnTo>
                    <a:pt x="1909560" y="199739"/>
                  </a:lnTo>
                  <a:lnTo>
                    <a:pt x="1858347" y="214171"/>
                  </a:lnTo>
                  <a:lnTo>
                    <a:pt x="1807631" y="229059"/>
                  </a:lnTo>
                  <a:lnTo>
                    <a:pt x="1757421" y="244397"/>
                  </a:lnTo>
                  <a:lnTo>
                    <a:pt x="1707726" y="260180"/>
                  </a:lnTo>
                  <a:lnTo>
                    <a:pt x="1658555" y="276404"/>
                  </a:lnTo>
                  <a:lnTo>
                    <a:pt x="1609917" y="293065"/>
                  </a:lnTo>
                  <a:lnTo>
                    <a:pt x="1561820" y="310156"/>
                  </a:lnTo>
                  <a:lnTo>
                    <a:pt x="1514273" y="327673"/>
                  </a:lnTo>
                  <a:lnTo>
                    <a:pt x="1467285" y="345611"/>
                  </a:lnTo>
                  <a:lnTo>
                    <a:pt x="1420865" y="363965"/>
                  </a:lnTo>
                  <a:lnTo>
                    <a:pt x="1375022" y="382731"/>
                  </a:lnTo>
                  <a:lnTo>
                    <a:pt x="1329765" y="401904"/>
                  </a:lnTo>
                  <a:lnTo>
                    <a:pt x="1285101" y="421478"/>
                  </a:lnTo>
                  <a:lnTo>
                    <a:pt x="1241041" y="441449"/>
                  </a:lnTo>
                  <a:lnTo>
                    <a:pt x="1197593" y="461812"/>
                  </a:lnTo>
                  <a:lnTo>
                    <a:pt x="1154766" y="482562"/>
                  </a:lnTo>
                  <a:lnTo>
                    <a:pt x="1112569" y="503694"/>
                  </a:lnTo>
                  <a:lnTo>
                    <a:pt x="1071010" y="525204"/>
                  </a:lnTo>
                  <a:lnTo>
                    <a:pt x="1030098" y="547085"/>
                  </a:lnTo>
                  <a:lnTo>
                    <a:pt x="989842" y="569335"/>
                  </a:lnTo>
                  <a:lnTo>
                    <a:pt x="950252" y="591947"/>
                  </a:lnTo>
                  <a:lnTo>
                    <a:pt x="911335" y="614917"/>
                  </a:lnTo>
                  <a:lnTo>
                    <a:pt x="873101" y="638239"/>
                  </a:lnTo>
                  <a:lnTo>
                    <a:pt x="835558" y="661910"/>
                  </a:lnTo>
                  <a:lnTo>
                    <a:pt x="798716" y="685924"/>
                  </a:lnTo>
                  <a:lnTo>
                    <a:pt x="762582" y="710276"/>
                  </a:lnTo>
                  <a:lnTo>
                    <a:pt x="727167" y="734962"/>
                  </a:lnTo>
                  <a:lnTo>
                    <a:pt x="692478" y="759976"/>
                  </a:lnTo>
                  <a:lnTo>
                    <a:pt x="658525" y="785314"/>
                  </a:lnTo>
                  <a:lnTo>
                    <a:pt x="625316" y="810970"/>
                  </a:lnTo>
                  <a:lnTo>
                    <a:pt x="592860" y="836941"/>
                  </a:lnTo>
                  <a:lnTo>
                    <a:pt x="561167" y="863220"/>
                  </a:lnTo>
                  <a:lnTo>
                    <a:pt x="530244" y="889804"/>
                  </a:lnTo>
                  <a:lnTo>
                    <a:pt x="500101" y="916686"/>
                  </a:lnTo>
                  <a:lnTo>
                    <a:pt x="470746" y="943863"/>
                  </a:lnTo>
                  <a:lnTo>
                    <a:pt x="442189" y="971330"/>
                  </a:lnTo>
                  <a:lnTo>
                    <a:pt x="414438" y="999082"/>
                  </a:lnTo>
                  <a:lnTo>
                    <a:pt x="387502" y="1027113"/>
                  </a:lnTo>
                  <a:lnTo>
                    <a:pt x="361389" y="1055419"/>
                  </a:lnTo>
                  <a:lnTo>
                    <a:pt x="336110" y="1083994"/>
                  </a:lnTo>
                  <a:lnTo>
                    <a:pt x="288084" y="1141937"/>
                  </a:lnTo>
                  <a:lnTo>
                    <a:pt x="243494" y="1200901"/>
                  </a:lnTo>
                  <a:lnTo>
                    <a:pt x="202411" y="1260847"/>
                  </a:lnTo>
                  <a:lnTo>
                    <a:pt x="164906" y="1321737"/>
                  </a:lnTo>
                  <a:lnTo>
                    <a:pt x="131049" y="1383531"/>
                  </a:lnTo>
                  <a:lnTo>
                    <a:pt x="100911" y="1446190"/>
                  </a:lnTo>
                  <a:lnTo>
                    <a:pt x="74562" y="1509676"/>
                  </a:lnTo>
                  <a:lnTo>
                    <a:pt x="52073" y="1573950"/>
                  </a:lnTo>
                  <a:lnTo>
                    <a:pt x="33515" y="1638971"/>
                  </a:lnTo>
                  <a:lnTo>
                    <a:pt x="18958" y="1704702"/>
                  </a:lnTo>
                  <a:lnTo>
                    <a:pt x="8472" y="1771104"/>
                  </a:lnTo>
                  <a:lnTo>
                    <a:pt x="2130" y="1838137"/>
                  </a:lnTo>
                  <a:lnTo>
                    <a:pt x="0" y="1905762"/>
                  </a:lnTo>
                  <a:lnTo>
                    <a:pt x="533" y="1939646"/>
                  </a:lnTo>
                  <a:lnTo>
                    <a:pt x="4779" y="2006979"/>
                  </a:lnTo>
                  <a:lnTo>
                    <a:pt x="13202" y="2073701"/>
                  </a:lnTo>
                  <a:lnTo>
                    <a:pt x="25732" y="2139772"/>
                  </a:lnTo>
                  <a:lnTo>
                    <a:pt x="42298" y="2205154"/>
                  </a:lnTo>
                  <a:lnTo>
                    <a:pt x="62831" y="2269806"/>
                  </a:lnTo>
                  <a:lnTo>
                    <a:pt x="87258" y="2333690"/>
                  </a:lnTo>
                  <a:lnTo>
                    <a:pt x="115511" y="2396768"/>
                  </a:lnTo>
                  <a:lnTo>
                    <a:pt x="147517" y="2459000"/>
                  </a:lnTo>
                  <a:lnTo>
                    <a:pt x="183207" y="2520347"/>
                  </a:lnTo>
                  <a:lnTo>
                    <a:pt x="222510" y="2580770"/>
                  </a:lnTo>
                  <a:lnTo>
                    <a:pt x="265355" y="2640229"/>
                  </a:lnTo>
                  <a:lnTo>
                    <a:pt x="311672" y="2698687"/>
                  </a:lnTo>
                  <a:lnTo>
                    <a:pt x="361389" y="2756104"/>
                  </a:lnTo>
                  <a:lnTo>
                    <a:pt x="387502" y="2784410"/>
                  </a:lnTo>
                  <a:lnTo>
                    <a:pt x="414438" y="2812441"/>
                  </a:lnTo>
                  <a:lnTo>
                    <a:pt x="442189" y="2840193"/>
                  </a:lnTo>
                  <a:lnTo>
                    <a:pt x="470746" y="2867659"/>
                  </a:lnTo>
                  <a:lnTo>
                    <a:pt x="500101" y="2894837"/>
                  </a:lnTo>
                  <a:lnTo>
                    <a:pt x="530244" y="2921719"/>
                  </a:lnTo>
                  <a:lnTo>
                    <a:pt x="561167" y="2948303"/>
                  </a:lnTo>
                  <a:lnTo>
                    <a:pt x="592860" y="2974582"/>
                  </a:lnTo>
                  <a:lnTo>
                    <a:pt x="625316" y="3000553"/>
                  </a:lnTo>
                  <a:lnTo>
                    <a:pt x="658525" y="3026209"/>
                  </a:lnTo>
                  <a:lnTo>
                    <a:pt x="692478" y="3051547"/>
                  </a:lnTo>
                  <a:lnTo>
                    <a:pt x="727167" y="3076561"/>
                  </a:lnTo>
                  <a:lnTo>
                    <a:pt x="762582" y="3101247"/>
                  </a:lnTo>
                  <a:lnTo>
                    <a:pt x="798716" y="3125599"/>
                  </a:lnTo>
                  <a:lnTo>
                    <a:pt x="835558" y="3149613"/>
                  </a:lnTo>
                  <a:lnTo>
                    <a:pt x="873101" y="3173284"/>
                  </a:lnTo>
                  <a:lnTo>
                    <a:pt x="911335" y="3196606"/>
                  </a:lnTo>
                  <a:lnTo>
                    <a:pt x="950252" y="3219576"/>
                  </a:lnTo>
                  <a:lnTo>
                    <a:pt x="989842" y="3242188"/>
                  </a:lnTo>
                  <a:lnTo>
                    <a:pt x="1030098" y="3264438"/>
                  </a:lnTo>
                  <a:lnTo>
                    <a:pt x="1071010" y="3286319"/>
                  </a:lnTo>
                  <a:lnTo>
                    <a:pt x="1112569" y="3307829"/>
                  </a:lnTo>
                  <a:lnTo>
                    <a:pt x="1154766" y="3328961"/>
                  </a:lnTo>
                  <a:lnTo>
                    <a:pt x="1197593" y="3349711"/>
                  </a:lnTo>
                  <a:lnTo>
                    <a:pt x="1241041" y="3370074"/>
                  </a:lnTo>
                  <a:lnTo>
                    <a:pt x="1285101" y="3390045"/>
                  </a:lnTo>
                  <a:lnTo>
                    <a:pt x="1329765" y="3409619"/>
                  </a:lnTo>
                  <a:lnTo>
                    <a:pt x="1375022" y="3428792"/>
                  </a:lnTo>
                  <a:lnTo>
                    <a:pt x="1420865" y="3447558"/>
                  </a:lnTo>
                  <a:lnTo>
                    <a:pt x="1467285" y="3465912"/>
                  </a:lnTo>
                  <a:lnTo>
                    <a:pt x="1514273" y="3483850"/>
                  </a:lnTo>
                  <a:lnTo>
                    <a:pt x="1561820" y="3501367"/>
                  </a:lnTo>
                  <a:lnTo>
                    <a:pt x="1609917" y="3518458"/>
                  </a:lnTo>
                  <a:lnTo>
                    <a:pt x="1658555" y="3535119"/>
                  </a:lnTo>
                  <a:lnTo>
                    <a:pt x="1707726" y="3551343"/>
                  </a:lnTo>
                  <a:lnTo>
                    <a:pt x="1757421" y="3567126"/>
                  </a:lnTo>
                  <a:lnTo>
                    <a:pt x="1807631" y="3582464"/>
                  </a:lnTo>
                  <a:lnTo>
                    <a:pt x="1858347" y="3597352"/>
                  </a:lnTo>
                  <a:lnTo>
                    <a:pt x="1909560" y="3611784"/>
                  </a:lnTo>
                  <a:lnTo>
                    <a:pt x="1961261" y="3625756"/>
                  </a:lnTo>
                  <a:lnTo>
                    <a:pt x="2013443" y="3639263"/>
                  </a:lnTo>
                  <a:lnTo>
                    <a:pt x="2066095" y="3652300"/>
                  </a:lnTo>
                  <a:lnTo>
                    <a:pt x="2119209" y="3664862"/>
                  </a:lnTo>
                  <a:lnTo>
                    <a:pt x="2172776" y="3676945"/>
                  </a:lnTo>
                  <a:lnTo>
                    <a:pt x="2226788" y="3688543"/>
                  </a:lnTo>
                  <a:lnTo>
                    <a:pt x="2281235" y="3699651"/>
                  </a:lnTo>
                  <a:lnTo>
                    <a:pt x="2336109" y="3710265"/>
                  </a:lnTo>
                  <a:lnTo>
                    <a:pt x="2391401" y="3720380"/>
                  </a:lnTo>
                  <a:lnTo>
                    <a:pt x="2447102" y="3729991"/>
                  </a:lnTo>
                  <a:lnTo>
                    <a:pt x="2503203" y="3739093"/>
                  </a:lnTo>
                  <a:lnTo>
                    <a:pt x="2559695" y="3747681"/>
                  </a:lnTo>
                  <a:lnTo>
                    <a:pt x="2616570" y="3755750"/>
                  </a:lnTo>
                  <a:lnTo>
                    <a:pt x="2673819" y="3763296"/>
                  </a:lnTo>
                  <a:lnTo>
                    <a:pt x="2731433" y="3770313"/>
                  </a:lnTo>
                  <a:lnTo>
                    <a:pt x="2789402" y="3776797"/>
                  </a:lnTo>
                  <a:lnTo>
                    <a:pt x="2847720" y="3782743"/>
                  </a:lnTo>
                  <a:lnTo>
                    <a:pt x="2906375" y="3788145"/>
                  </a:lnTo>
                  <a:lnTo>
                    <a:pt x="2965360" y="3793000"/>
                  </a:lnTo>
                  <a:lnTo>
                    <a:pt x="3024666" y="3797301"/>
                  </a:lnTo>
                  <a:lnTo>
                    <a:pt x="3084284" y="3801045"/>
                  </a:lnTo>
                  <a:lnTo>
                    <a:pt x="3144205" y="3804227"/>
                  </a:lnTo>
                  <a:lnTo>
                    <a:pt x="3204421" y="3806841"/>
                  </a:lnTo>
                  <a:lnTo>
                    <a:pt x="3264922" y="3808882"/>
                  </a:lnTo>
                  <a:lnTo>
                    <a:pt x="3325699" y="3810346"/>
                  </a:lnTo>
                  <a:lnTo>
                    <a:pt x="3386745" y="3811228"/>
                  </a:lnTo>
                  <a:lnTo>
                    <a:pt x="3448050" y="3811524"/>
                  </a:lnTo>
                  <a:lnTo>
                    <a:pt x="3509354" y="3811228"/>
                  </a:lnTo>
                  <a:lnTo>
                    <a:pt x="3570400" y="3810346"/>
                  </a:lnTo>
                  <a:lnTo>
                    <a:pt x="3631177" y="3808882"/>
                  </a:lnTo>
                  <a:lnTo>
                    <a:pt x="3691678" y="3806841"/>
                  </a:lnTo>
                  <a:lnTo>
                    <a:pt x="3751894" y="3804227"/>
                  </a:lnTo>
                  <a:lnTo>
                    <a:pt x="3811815" y="3801045"/>
                  </a:lnTo>
                  <a:lnTo>
                    <a:pt x="3871433" y="3797301"/>
                  </a:lnTo>
                  <a:lnTo>
                    <a:pt x="3930739" y="3793000"/>
                  </a:lnTo>
                  <a:lnTo>
                    <a:pt x="3989724" y="3788145"/>
                  </a:lnTo>
                  <a:lnTo>
                    <a:pt x="4048379" y="3782743"/>
                  </a:lnTo>
                  <a:lnTo>
                    <a:pt x="4106697" y="3776797"/>
                  </a:lnTo>
                  <a:lnTo>
                    <a:pt x="4164666" y="3770313"/>
                  </a:lnTo>
                  <a:lnTo>
                    <a:pt x="4222280" y="3763296"/>
                  </a:lnTo>
                  <a:lnTo>
                    <a:pt x="4279529" y="3755750"/>
                  </a:lnTo>
                  <a:lnTo>
                    <a:pt x="4336404" y="3747681"/>
                  </a:lnTo>
                  <a:lnTo>
                    <a:pt x="4392896" y="3739093"/>
                  </a:lnTo>
                  <a:lnTo>
                    <a:pt x="4448997" y="3729991"/>
                  </a:lnTo>
                  <a:lnTo>
                    <a:pt x="4504698" y="3720380"/>
                  </a:lnTo>
                  <a:lnTo>
                    <a:pt x="4559990" y="3710265"/>
                  </a:lnTo>
                  <a:lnTo>
                    <a:pt x="4614864" y="3699651"/>
                  </a:lnTo>
                  <a:lnTo>
                    <a:pt x="4669311" y="3688543"/>
                  </a:lnTo>
                  <a:lnTo>
                    <a:pt x="4723323" y="3676945"/>
                  </a:lnTo>
                  <a:lnTo>
                    <a:pt x="4776890" y="3664862"/>
                  </a:lnTo>
                  <a:lnTo>
                    <a:pt x="4830004" y="3652300"/>
                  </a:lnTo>
                  <a:lnTo>
                    <a:pt x="4882656" y="3639263"/>
                  </a:lnTo>
                  <a:lnTo>
                    <a:pt x="4934838" y="3625756"/>
                  </a:lnTo>
                  <a:lnTo>
                    <a:pt x="4986539" y="3611784"/>
                  </a:lnTo>
                  <a:lnTo>
                    <a:pt x="5037752" y="3597352"/>
                  </a:lnTo>
                  <a:lnTo>
                    <a:pt x="5088468" y="3582464"/>
                  </a:lnTo>
                  <a:lnTo>
                    <a:pt x="5138678" y="3567126"/>
                  </a:lnTo>
                  <a:lnTo>
                    <a:pt x="5188373" y="3551343"/>
                  </a:lnTo>
                  <a:lnTo>
                    <a:pt x="5237544" y="3535119"/>
                  </a:lnTo>
                  <a:lnTo>
                    <a:pt x="5286182" y="3518458"/>
                  </a:lnTo>
                  <a:lnTo>
                    <a:pt x="5334279" y="3501367"/>
                  </a:lnTo>
                  <a:lnTo>
                    <a:pt x="5381826" y="3483850"/>
                  </a:lnTo>
                  <a:lnTo>
                    <a:pt x="5428814" y="3465912"/>
                  </a:lnTo>
                  <a:lnTo>
                    <a:pt x="5475234" y="3447558"/>
                  </a:lnTo>
                  <a:lnTo>
                    <a:pt x="5521077" y="3428792"/>
                  </a:lnTo>
                  <a:lnTo>
                    <a:pt x="5566334" y="3409619"/>
                  </a:lnTo>
                  <a:lnTo>
                    <a:pt x="5610998" y="3390045"/>
                  </a:lnTo>
                  <a:lnTo>
                    <a:pt x="5655058" y="3370074"/>
                  </a:lnTo>
                  <a:lnTo>
                    <a:pt x="5698506" y="3349711"/>
                  </a:lnTo>
                  <a:lnTo>
                    <a:pt x="5741333" y="3328961"/>
                  </a:lnTo>
                  <a:lnTo>
                    <a:pt x="5783530" y="3307829"/>
                  </a:lnTo>
                  <a:lnTo>
                    <a:pt x="5825089" y="3286319"/>
                  </a:lnTo>
                  <a:lnTo>
                    <a:pt x="5866001" y="3264438"/>
                  </a:lnTo>
                  <a:lnTo>
                    <a:pt x="5906257" y="3242188"/>
                  </a:lnTo>
                  <a:lnTo>
                    <a:pt x="5945847" y="3219576"/>
                  </a:lnTo>
                  <a:lnTo>
                    <a:pt x="5984764" y="3196606"/>
                  </a:lnTo>
                  <a:lnTo>
                    <a:pt x="6022998" y="3173284"/>
                  </a:lnTo>
                  <a:lnTo>
                    <a:pt x="6060541" y="3149613"/>
                  </a:lnTo>
                  <a:lnTo>
                    <a:pt x="6097383" y="3125599"/>
                  </a:lnTo>
                  <a:lnTo>
                    <a:pt x="6133517" y="3101247"/>
                  </a:lnTo>
                  <a:lnTo>
                    <a:pt x="6168932" y="3076561"/>
                  </a:lnTo>
                  <a:lnTo>
                    <a:pt x="6203621" y="3051547"/>
                  </a:lnTo>
                  <a:lnTo>
                    <a:pt x="6237574" y="3026209"/>
                  </a:lnTo>
                  <a:lnTo>
                    <a:pt x="6270783" y="3000553"/>
                  </a:lnTo>
                  <a:lnTo>
                    <a:pt x="6303239" y="2974582"/>
                  </a:lnTo>
                  <a:lnTo>
                    <a:pt x="6334932" y="2948303"/>
                  </a:lnTo>
                  <a:lnTo>
                    <a:pt x="6365855" y="2921719"/>
                  </a:lnTo>
                  <a:lnTo>
                    <a:pt x="6395998" y="2894837"/>
                  </a:lnTo>
                  <a:lnTo>
                    <a:pt x="6425353" y="2867660"/>
                  </a:lnTo>
                  <a:lnTo>
                    <a:pt x="6453910" y="2840193"/>
                  </a:lnTo>
                  <a:lnTo>
                    <a:pt x="6481661" y="2812441"/>
                  </a:lnTo>
                  <a:lnTo>
                    <a:pt x="6508597" y="2784410"/>
                  </a:lnTo>
                  <a:lnTo>
                    <a:pt x="6534710" y="2756104"/>
                  </a:lnTo>
                  <a:lnTo>
                    <a:pt x="6559989" y="2727529"/>
                  </a:lnTo>
                  <a:lnTo>
                    <a:pt x="6608015" y="2669586"/>
                  </a:lnTo>
                  <a:lnTo>
                    <a:pt x="6652605" y="2610622"/>
                  </a:lnTo>
                  <a:lnTo>
                    <a:pt x="6693688" y="2550676"/>
                  </a:lnTo>
                  <a:lnTo>
                    <a:pt x="6731193" y="2489786"/>
                  </a:lnTo>
                  <a:lnTo>
                    <a:pt x="6765050" y="2427992"/>
                  </a:lnTo>
                  <a:lnTo>
                    <a:pt x="6795188" y="2365333"/>
                  </a:lnTo>
                  <a:lnTo>
                    <a:pt x="6821537" y="2301847"/>
                  </a:lnTo>
                  <a:lnTo>
                    <a:pt x="6844026" y="2237573"/>
                  </a:lnTo>
                  <a:lnTo>
                    <a:pt x="6862584" y="2172552"/>
                  </a:lnTo>
                  <a:lnTo>
                    <a:pt x="6877141" y="2106821"/>
                  </a:lnTo>
                  <a:lnTo>
                    <a:pt x="6887627" y="2040419"/>
                  </a:lnTo>
                  <a:lnTo>
                    <a:pt x="6893969" y="1973386"/>
                  </a:lnTo>
                  <a:lnTo>
                    <a:pt x="6896100" y="1905762"/>
                  </a:lnTo>
                  <a:lnTo>
                    <a:pt x="6895566" y="1871877"/>
                  </a:lnTo>
                  <a:lnTo>
                    <a:pt x="6891320" y="1804544"/>
                  </a:lnTo>
                  <a:lnTo>
                    <a:pt x="6882897" y="1737822"/>
                  </a:lnTo>
                  <a:lnTo>
                    <a:pt x="6870367" y="1671751"/>
                  </a:lnTo>
                  <a:lnTo>
                    <a:pt x="6853801" y="1606369"/>
                  </a:lnTo>
                  <a:lnTo>
                    <a:pt x="6833268" y="1541717"/>
                  </a:lnTo>
                  <a:lnTo>
                    <a:pt x="6808841" y="1477833"/>
                  </a:lnTo>
                  <a:lnTo>
                    <a:pt x="6780588" y="1414755"/>
                  </a:lnTo>
                  <a:lnTo>
                    <a:pt x="6748582" y="1352523"/>
                  </a:lnTo>
                  <a:lnTo>
                    <a:pt x="6712892" y="1291176"/>
                  </a:lnTo>
                  <a:lnTo>
                    <a:pt x="6673589" y="1230753"/>
                  </a:lnTo>
                  <a:lnTo>
                    <a:pt x="6630744" y="1171294"/>
                  </a:lnTo>
                  <a:lnTo>
                    <a:pt x="6584427" y="1112836"/>
                  </a:lnTo>
                  <a:lnTo>
                    <a:pt x="6534710" y="1055419"/>
                  </a:lnTo>
                  <a:lnTo>
                    <a:pt x="6508597" y="1027113"/>
                  </a:lnTo>
                  <a:lnTo>
                    <a:pt x="6481661" y="999082"/>
                  </a:lnTo>
                  <a:lnTo>
                    <a:pt x="6453910" y="971330"/>
                  </a:lnTo>
                  <a:lnTo>
                    <a:pt x="6425353" y="943864"/>
                  </a:lnTo>
                  <a:lnTo>
                    <a:pt x="6395998" y="916686"/>
                  </a:lnTo>
                  <a:lnTo>
                    <a:pt x="6365855" y="889804"/>
                  </a:lnTo>
                  <a:lnTo>
                    <a:pt x="6334932" y="863220"/>
                  </a:lnTo>
                  <a:lnTo>
                    <a:pt x="6303239" y="836941"/>
                  </a:lnTo>
                  <a:lnTo>
                    <a:pt x="6270783" y="810970"/>
                  </a:lnTo>
                  <a:lnTo>
                    <a:pt x="6237574" y="785314"/>
                  </a:lnTo>
                  <a:lnTo>
                    <a:pt x="6203621" y="759976"/>
                  </a:lnTo>
                  <a:lnTo>
                    <a:pt x="6168932" y="734962"/>
                  </a:lnTo>
                  <a:lnTo>
                    <a:pt x="6133517" y="710276"/>
                  </a:lnTo>
                  <a:lnTo>
                    <a:pt x="6097383" y="685924"/>
                  </a:lnTo>
                  <a:lnTo>
                    <a:pt x="6060541" y="661910"/>
                  </a:lnTo>
                  <a:lnTo>
                    <a:pt x="6022998" y="638239"/>
                  </a:lnTo>
                  <a:lnTo>
                    <a:pt x="5984764" y="614917"/>
                  </a:lnTo>
                  <a:lnTo>
                    <a:pt x="5945847" y="591947"/>
                  </a:lnTo>
                  <a:lnTo>
                    <a:pt x="5906257" y="569335"/>
                  </a:lnTo>
                  <a:lnTo>
                    <a:pt x="5866001" y="547085"/>
                  </a:lnTo>
                  <a:lnTo>
                    <a:pt x="5825089" y="525204"/>
                  </a:lnTo>
                  <a:lnTo>
                    <a:pt x="5783530" y="503694"/>
                  </a:lnTo>
                  <a:lnTo>
                    <a:pt x="5741333" y="482562"/>
                  </a:lnTo>
                  <a:lnTo>
                    <a:pt x="5698506" y="461812"/>
                  </a:lnTo>
                  <a:lnTo>
                    <a:pt x="5655058" y="441449"/>
                  </a:lnTo>
                  <a:lnTo>
                    <a:pt x="5610998" y="421478"/>
                  </a:lnTo>
                  <a:lnTo>
                    <a:pt x="5566334" y="401904"/>
                  </a:lnTo>
                  <a:lnTo>
                    <a:pt x="5521077" y="382731"/>
                  </a:lnTo>
                  <a:lnTo>
                    <a:pt x="5475234" y="363965"/>
                  </a:lnTo>
                  <a:lnTo>
                    <a:pt x="5428814" y="345611"/>
                  </a:lnTo>
                  <a:lnTo>
                    <a:pt x="5381826" y="327673"/>
                  </a:lnTo>
                  <a:lnTo>
                    <a:pt x="5334279" y="310156"/>
                  </a:lnTo>
                  <a:lnTo>
                    <a:pt x="5286182" y="293065"/>
                  </a:lnTo>
                  <a:lnTo>
                    <a:pt x="5237544" y="276404"/>
                  </a:lnTo>
                  <a:lnTo>
                    <a:pt x="5188373" y="260180"/>
                  </a:lnTo>
                  <a:lnTo>
                    <a:pt x="5138678" y="244397"/>
                  </a:lnTo>
                  <a:lnTo>
                    <a:pt x="5088468" y="229059"/>
                  </a:lnTo>
                  <a:lnTo>
                    <a:pt x="5037752" y="214171"/>
                  </a:lnTo>
                  <a:lnTo>
                    <a:pt x="4986539" y="199739"/>
                  </a:lnTo>
                  <a:lnTo>
                    <a:pt x="4934838" y="185767"/>
                  </a:lnTo>
                  <a:lnTo>
                    <a:pt x="4882656" y="172260"/>
                  </a:lnTo>
                  <a:lnTo>
                    <a:pt x="4830004" y="159223"/>
                  </a:lnTo>
                  <a:lnTo>
                    <a:pt x="4776890" y="146661"/>
                  </a:lnTo>
                  <a:lnTo>
                    <a:pt x="4723323" y="134578"/>
                  </a:lnTo>
                  <a:lnTo>
                    <a:pt x="4669311" y="122980"/>
                  </a:lnTo>
                  <a:lnTo>
                    <a:pt x="4614864" y="111872"/>
                  </a:lnTo>
                  <a:lnTo>
                    <a:pt x="4559990" y="101258"/>
                  </a:lnTo>
                  <a:lnTo>
                    <a:pt x="4504698" y="91143"/>
                  </a:lnTo>
                  <a:lnTo>
                    <a:pt x="4448997" y="81532"/>
                  </a:lnTo>
                  <a:lnTo>
                    <a:pt x="4392896" y="72430"/>
                  </a:lnTo>
                  <a:lnTo>
                    <a:pt x="4336404" y="63842"/>
                  </a:lnTo>
                  <a:lnTo>
                    <a:pt x="4279529" y="55773"/>
                  </a:lnTo>
                  <a:lnTo>
                    <a:pt x="4222280" y="48227"/>
                  </a:lnTo>
                  <a:lnTo>
                    <a:pt x="4164666" y="41210"/>
                  </a:lnTo>
                  <a:lnTo>
                    <a:pt x="4106697" y="34726"/>
                  </a:lnTo>
                  <a:lnTo>
                    <a:pt x="4048379" y="28780"/>
                  </a:lnTo>
                  <a:lnTo>
                    <a:pt x="3989724" y="23378"/>
                  </a:lnTo>
                  <a:lnTo>
                    <a:pt x="3930739" y="18523"/>
                  </a:lnTo>
                  <a:lnTo>
                    <a:pt x="3871433" y="14222"/>
                  </a:lnTo>
                  <a:lnTo>
                    <a:pt x="3811815" y="10478"/>
                  </a:lnTo>
                  <a:lnTo>
                    <a:pt x="3751894" y="7296"/>
                  </a:lnTo>
                  <a:lnTo>
                    <a:pt x="3691678" y="4682"/>
                  </a:lnTo>
                  <a:lnTo>
                    <a:pt x="3631177" y="2641"/>
                  </a:lnTo>
                  <a:lnTo>
                    <a:pt x="3570400" y="1177"/>
                  </a:lnTo>
                  <a:lnTo>
                    <a:pt x="3509354" y="295"/>
                  </a:lnTo>
                  <a:lnTo>
                    <a:pt x="3448050" y="0"/>
                  </a:lnTo>
                  <a:close/>
                </a:path>
              </a:pathLst>
            </a:custGeom>
            <a:solidFill>
              <a:srgbClr val="D6D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048" y="1674876"/>
              <a:ext cx="6176772" cy="31394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86328" y="1749551"/>
              <a:ext cx="5459095" cy="2338070"/>
            </a:xfrm>
            <a:custGeom>
              <a:avLst/>
              <a:gdLst/>
              <a:ahLst/>
              <a:cxnLst/>
              <a:rect l="l" t="t" r="r" b="b"/>
              <a:pathLst>
                <a:path w="5459095" h="2338070">
                  <a:moveTo>
                    <a:pt x="2729484" y="0"/>
                  </a:moveTo>
                  <a:lnTo>
                    <a:pt x="2664123" y="328"/>
                  </a:lnTo>
                  <a:lnTo>
                    <a:pt x="2599140" y="1309"/>
                  </a:lnTo>
                  <a:lnTo>
                    <a:pt x="2534550" y="2935"/>
                  </a:lnTo>
                  <a:lnTo>
                    <a:pt x="2470372" y="5198"/>
                  </a:lnTo>
                  <a:lnTo>
                    <a:pt x="2406622" y="8091"/>
                  </a:lnTo>
                  <a:lnTo>
                    <a:pt x="2343317" y="11608"/>
                  </a:lnTo>
                  <a:lnTo>
                    <a:pt x="2280475" y="15740"/>
                  </a:lnTo>
                  <a:lnTo>
                    <a:pt x="2218112" y="20480"/>
                  </a:lnTo>
                  <a:lnTo>
                    <a:pt x="2156246" y="25822"/>
                  </a:lnTo>
                  <a:lnTo>
                    <a:pt x="2094893" y="31757"/>
                  </a:lnTo>
                  <a:lnTo>
                    <a:pt x="2034072" y="38278"/>
                  </a:lnTo>
                  <a:lnTo>
                    <a:pt x="1973798" y="45378"/>
                  </a:lnTo>
                  <a:lnTo>
                    <a:pt x="1914090" y="53050"/>
                  </a:lnTo>
                  <a:lnTo>
                    <a:pt x="1854963" y="61286"/>
                  </a:lnTo>
                  <a:lnTo>
                    <a:pt x="1796436" y="70079"/>
                  </a:lnTo>
                  <a:lnTo>
                    <a:pt x="1738525" y="79422"/>
                  </a:lnTo>
                  <a:lnTo>
                    <a:pt x="1681248" y="89307"/>
                  </a:lnTo>
                  <a:lnTo>
                    <a:pt x="1624621" y="99727"/>
                  </a:lnTo>
                  <a:lnTo>
                    <a:pt x="1568662" y="110675"/>
                  </a:lnTo>
                  <a:lnTo>
                    <a:pt x="1513387" y="122143"/>
                  </a:lnTo>
                  <a:lnTo>
                    <a:pt x="1458815" y="134124"/>
                  </a:lnTo>
                  <a:lnTo>
                    <a:pt x="1404961" y="146611"/>
                  </a:lnTo>
                  <a:lnTo>
                    <a:pt x="1351844" y="159596"/>
                  </a:lnTo>
                  <a:lnTo>
                    <a:pt x="1299480" y="173072"/>
                  </a:lnTo>
                  <a:lnTo>
                    <a:pt x="1247886" y="187032"/>
                  </a:lnTo>
                  <a:lnTo>
                    <a:pt x="1197079" y="201469"/>
                  </a:lnTo>
                  <a:lnTo>
                    <a:pt x="1147077" y="216374"/>
                  </a:lnTo>
                  <a:lnTo>
                    <a:pt x="1097897" y="231741"/>
                  </a:lnTo>
                  <a:lnTo>
                    <a:pt x="1049555" y="247563"/>
                  </a:lnTo>
                  <a:lnTo>
                    <a:pt x="1002070" y="263831"/>
                  </a:lnTo>
                  <a:lnTo>
                    <a:pt x="955457" y="280539"/>
                  </a:lnTo>
                  <a:lnTo>
                    <a:pt x="909734" y="297680"/>
                  </a:lnTo>
                  <a:lnTo>
                    <a:pt x="864918" y="315246"/>
                  </a:lnTo>
                  <a:lnTo>
                    <a:pt x="821027" y="333229"/>
                  </a:lnTo>
                  <a:lnTo>
                    <a:pt x="778076" y="351623"/>
                  </a:lnTo>
                  <a:lnTo>
                    <a:pt x="736085" y="370421"/>
                  </a:lnTo>
                  <a:lnTo>
                    <a:pt x="695069" y="389613"/>
                  </a:lnTo>
                  <a:lnTo>
                    <a:pt x="655045" y="409195"/>
                  </a:lnTo>
                  <a:lnTo>
                    <a:pt x="616031" y="429157"/>
                  </a:lnTo>
                  <a:lnTo>
                    <a:pt x="578045" y="449493"/>
                  </a:lnTo>
                  <a:lnTo>
                    <a:pt x="541102" y="470196"/>
                  </a:lnTo>
                  <a:lnTo>
                    <a:pt x="505220" y="491258"/>
                  </a:lnTo>
                  <a:lnTo>
                    <a:pt x="470416" y="512672"/>
                  </a:lnTo>
                  <a:lnTo>
                    <a:pt x="436708" y="534430"/>
                  </a:lnTo>
                  <a:lnTo>
                    <a:pt x="404112" y="556525"/>
                  </a:lnTo>
                  <a:lnTo>
                    <a:pt x="372646" y="578950"/>
                  </a:lnTo>
                  <a:lnTo>
                    <a:pt x="313170" y="624761"/>
                  </a:lnTo>
                  <a:lnTo>
                    <a:pt x="258417" y="671802"/>
                  </a:lnTo>
                  <a:lnTo>
                    <a:pt x="208524" y="720017"/>
                  </a:lnTo>
                  <a:lnTo>
                    <a:pt x="163629" y="769346"/>
                  </a:lnTo>
                  <a:lnTo>
                    <a:pt x="123867" y="819730"/>
                  </a:lnTo>
                  <a:lnTo>
                    <a:pt x="89375" y="871111"/>
                  </a:lnTo>
                  <a:lnTo>
                    <a:pt x="60292" y="923431"/>
                  </a:lnTo>
                  <a:lnTo>
                    <a:pt x="36752" y="976630"/>
                  </a:lnTo>
                  <a:lnTo>
                    <a:pt x="18893" y="1030650"/>
                  </a:lnTo>
                  <a:lnTo>
                    <a:pt x="6853" y="1085432"/>
                  </a:lnTo>
                  <a:lnTo>
                    <a:pt x="767" y="1140919"/>
                  </a:lnTo>
                  <a:lnTo>
                    <a:pt x="0" y="1168908"/>
                  </a:lnTo>
                  <a:lnTo>
                    <a:pt x="767" y="1196896"/>
                  </a:lnTo>
                  <a:lnTo>
                    <a:pt x="6853" y="1252383"/>
                  </a:lnTo>
                  <a:lnTo>
                    <a:pt x="18893" y="1307165"/>
                  </a:lnTo>
                  <a:lnTo>
                    <a:pt x="36752" y="1361185"/>
                  </a:lnTo>
                  <a:lnTo>
                    <a:pt x="60292" y="1414384"/>
                  </a:lnTo>
                  <a:lnTo>
                    <a:pt x="89375" y="1466704"/>
                  </a:lnTo>
                  <a:lnTo>
                    <a:pt x="123867" y="1518085"/>
                  </a:lnTo>
                  <a:lnTo>
                    <a:pt x="163629" y="1568469"/>
                  </a:lnTo>
                  <a:lnTo>
                    <a:pt x="208524" y="1617798"/>
                  </a:lnTo>
                  <a:lnTo>
                    <a:pt x="258417" y="1666013"/>
                  </a:lnTo>
                  <a:lnTo>
                    <a:pt x="313170" y="1713054"/>
                  </a:lnTo>
                  <a:lnTo>
                    <a:pt x="372646" y="1758865"/>
                  </a:lnTo>
                  <a:lnTo>
                    <a:pt x="404112" y="1781290"/>
                  </a:lnTo>
                  <a:lnTo>
                    <a:pt x="436708" y="1803385"/>
                  </a:lnTo>
                  <a:lnTo>
                    <a:pt x="470416" y="1825143"/>
                  </a:lnTo>
                  <a:lnTo>
                    <a:pt x="505220" y="1846557"/>
                  </a:lnTo>
                  <a:lnTo>
                    <a:pt x="541102" y="1867619"/>
                  </a:lnTo>
                  <a:lnTo>
                    <a:pt x="578045" y="1888322"/>
                  </a:lnTo>
                  <a:lnTo>
                    <a:pt x="616031" y="1908658"/>
                  </a:lnTo>
                  <a:lnTo>
                    <a:pt x="655045" y="1928620"/>
                  </a:lnTo>
                  <a:lnTo>
                    <a:pt x="695069" y="1948202"/>
                  </a:lnTo>
                  <a:lnTo>
                    <a:pt x="736085" y="1967394"/>
                  </a:lnTo>
                  <a:lnTo>
                    <a:pt x="778076" y="1986192"/>
                  </a:lnTo>
                  <a:lnTo>
                    <a:pt x="821027" y="2004586"/>
                  </a:lnTo>
                  <a:lnTo>
                    <a:pt x="864918" y="2022569"/>
                  </a:lnTo>
                  <a:lnTo>
                    <a:pt x="909734" y="2040135"/>
                  </a:lnTo>
                  <a:lnTo>
                    <a:pt x="955457" y="2057276"/>
                  </a:lnTo>
                  <a:lnTo>
                    <a:pt x="1002070" y="2073984"/>
                  </a:lnTo>
                  <a:lnTo>
                    <a:pt x="1049555" y="2090252"/>
                  </a:lnTo>
                  <a:lnTo>
                    <a:pt x="1097897" y="2106074"/>
                  </a:lnTo>
                  <a:lnTo>
                    <a:pt x="1147077" y="2121441"/>
                  </a:lnTo>
                  <a:lnTo>
                    <a:pt x="1197079" y="2136346"/>
                  </a:lnTo>
                  <a:lnTo>
                    <a:pt x="1247886" y="2150783"/>
                  </a:lnTo>
                  <a:lnTo>
                    <a:pt x="1299480" y="2164743"/>
                  </a:lnTo>
                  <a:lnTo>
                    <a:pt x="1351844" y="2178219"/>
                  </a:lnTo>
                  <a:lnTo>
                    <a:pt x="1404961" y="2191204"/>
                  </a:lnTo>
                  <a:lnTo>
                    <a:pt x="1458815" y="2203691"/>
                  </a:lnTo>
                  <a:lnTo>
                    <a:pt x="1513387" y="2215672"/>
                  </a:lnTo>
                  <a:lnTo>
                    <a:pt x="1568662" y="2227140"/>
                  </a:lnTo>
                  <a:lnTo>
                    <a:pt x="1624621" y="2238088"/>
                  </a:lnTo>
                  <a:lnTo>
                    <a:pt x="1681248" y="2248508"/>
                  </a:lnTo>
                  <a:lnTo>
                    <a:pt x="1738525" y="2258393"/>
                  </a:lnTo>
                  <a:lnTo>
                    <a:pt x="1796436" y="2267736"/>
                  </a:lnTo>
                  <a:lnTo>
                    <a:pt x="1854963" y="2276529"/>
                  </a:lnTo>
                  <a:lnTo>
                    <a:pt x="1914090" y="2284765"/>
                  </a:lnTo>
                  <a:lnTo>
                    <a:pt x="1973798" y="2292437"/>
                  </a:lnTo>
                  <a:lnTo>
                    <a:pt x="2034072" y="2299537"/>
                  </a:lnTo>
                  <a:lnTo>
                    <a:pt x="2094893" y="2306058"/>
                  </a:lnTo>
                  <a:lnTo>
                    <a:pt x="2156246" y="2311993"/>
                  </a:lnTo>
                  <a:lnTo>
                    <a:pt x="2218112" y="2317335"/>
                  </a:lnTo>
                  <a:lnTo>
                    <a:pt x="2280475" y="2322075"/>
                  </a:lnTo>
                  <a:lnTo>
                    <a:pt x="2343317" y="2326207"/>
                  </a:lnTo>
                  <a:lnTo>
                    <a:pt x="2406622" y="2329724"/>
                  </a:lnTo>
                  <a:lnTo>
                    <a:pt x="2470372" y="2332617"/>
                  </a:lnTo>
                  <a:lnTo>
                    <a:pt x="2534550" y="2334880"/>
                  </a:lnTo>
                  <a:lnTo>
                    <a:pt x="2599140" y="2336506"/>
                  </a:lnTo>
                  <a:lnTo>
                    <a:pt x="2664123" y="2337487"/>
                  </a:lnTo>
                  <a:lnTo>
                    <a:pt x="2729484" y="2337816"/>
                  </a:lnTo>
                  <a:lnTo>
                    <a:pt x="2794844" y="2337487"/>
                  </a:lnTo>
                  <a:lnTo>
                    <a:pt x="2859827" y="2336506"/>
                  </a:lnTo>
                  <a:lnTo>
                    <a:pt x="2924417" y="2334880"/>
                  </a:lnTo>
                  <a:lnTo>
                    <a:pt x="2988595" y="2332617"/>
                  </a:lnTo>
                  <a:lnTo>
                    <a:pt x="3052345" y="2329724"/>
                  </a:lnTo>
                  <a:lnTo>
                    <a:pt x="3115650" y="2326207"/>
                  </a:lnTo>
                  <a:lnTo>
                    <a:pt x="3178492" y="2322075"/>
                  </a:lnTo>
                  <a:lnTo>
                    <a:pt x="3240855" y="2317335"/>
                  </a:lnTo>
                  <a:lnTo>
                    <a:pt x="3302721" y="2311993"/>
                  </a:lnTo>
                  <a:lnTo>
                    <a:pt x="3364074" y="2306058"/>
                  </a:lnTo>
                  <a:lnTo>
                    <a:pt x="3424895" y="2299537"/>
                  </a:lnTo>
                  <a:lnTo>
                    <a:pt x="3485169" y="2292437"/>
                  </a:lnTo>
                  <a:lnTo>
                    <a:pt x="3544877" y="2284765"/>
                  </a:lnTo>
                  <a:lnTo>
                    <a:pt x="3604004" y="2276529"/>
                  </a:lnTo>
                  <a:lnTo>
                    <a:pt x="3662531" y="2267736"/>
                  </a:lnTo>
                  <a:lnTo>
                    <a:pt x="3720442" y="2258393"/>
                  </a:lnTo>
                  <a:lnTo>
                    <a:pt x="3777719" y="2248508"/>
                  </a:lnTo>
                  <a:lnTo>
                    <a:pt x="3834346" y="2238088"/>
                  </a:lnTo>
                  <a:lnTo>
                    <a:pt x="3890305" y="2227140"/>
                  </a:lnTo>
                  <a:lnTo>
                    <a:pt x="3945580" y="2215672"/>
                  </a:lnTo>
                  <a:lnTo>
                    <a:pt x="4000152" y="2203691"/>
                  </a:lnTo>
                  <a:lnTo>
                    <a:pt x="4054006" y="2191204"/>
                  </a:lnTo>
                  <a:lnTo>
                    <a:pt x="4107123" y="2178219"/>
                  </a:lnTo>
                  <a:lnTo>
                    <a:pt x="4159487" y="2164743"/>
                  </a:lnTo>
                  <a:lnTo>
                    <a:pt x="4211081" y="2150783"/>
                  </a:lnTo>
                  <a:lnTo>
                    <a:pt x="4261888" y="2136346"/>
                  </a:lnTo>
                  <a:lnTo>
                    <a:pt x="4311890" y="2121441"/>
                  </a:lnTo>
                  <a:lnTo>
                    <a:pt x="4361070" y="2106074"/>
                  </a:lnTo>
                  <a:lnTo>
                    <a:pt x="4409412" y="2090252"/>
                  </a:lnTo>
                  <a:lnTo>
                    <a:pt x="4456897" y="2073984"/>
                  </a:lnTo>
                  <a:lnTo>
                    <a:pt x="4503510" y="2057276"/>
                  </a:lnTo>
                  <a:lnTo>
                    <a:pt x="4549233" y="2040135"/>
                  </a:lnTo>
                  <a:lnTo>
                    <a:pt x="4594049" y="2022569"/>
                  </a:lnTo>
                  <a:lnTo>
                    <a:pt x="4637940" y="2004586"/>
                  </a:lnTo>
                  <a:lnTo>
                    <a:pt x="4680891" y="1986192"/>
                  </a:lnTo>
                  <a:lnTo>
                    <a:pt x="4722882" y="1967394"/>
                  </a:lnTo>
                  <a:lnTo>
                    <a:pt x="4763898" y="1948202"/>
                  </a:lnTo>
                  <a:lnTo>
                    <a:pt x="4803922" y="1928620"/>
                  </a:lnTo>
                  <a:lnTo>
                    <a:pt x="4842936" y="1908658"/>
                  </a:lnTo>
                  <a:lnTo>
                    <a:pt x="4880922" y="1888322"/>
                  </a:lnTo>
                  <a:lnTo>
                    <a:pt x="4917865" y="1867619"/>
                  </a:lnTo>
                  <a:lnTo>
                    <a:pt x="4953747" y="1846557"/>
                  </a:lnTo>
                  <a:lnTo>
                    <a:pt x="4988551" y="1825143"/>
                  </a:lnTo>
                  <a:lnTo>
                    <a:pt x="5022259" y="1803385"/>
                  </a:lnTo>
                  <a:lnTo>
                    <a:pt x="5054855" y="1781290"/>
                  </a:lnTo>
                  <a:lnTo>
                    <a:pt x="5086321" y="1758865"/>
                  </a:lnTo>
                  <a:lnTo>
                    <a:pt x="5145797" y="1713054"/>
                  </a:lnTo>
                  <a:lnTo>
                    <a:pt x="5200550" y="1666013"/>
                  </a:lnTo>
                  <a:lnTo>
                    <a:pt x="5250443" y="1617798"/>
                  </a:lnTo>
                  <a:lnTo>
                    <a:pt x="5295338" y="1568469"/>
                  </a:lnTo>
                  <a:lnTo>
                    <a:pt x="5335100" y="1518085"/>
                  </a:lnTo>
                  <a:lnTo>
                    <a:pt x="5369592" y="1466704"/>
                  </a:lnTo>
                  <a:lnTo>
                    <a:pt x="5398675" y="1414384"/>
                  </a:lnTo>
                  <a:lnTo>
                    <a:pt x="5422215" y="1361185"/>
                  </a:lnTo>
                  <a:lnTo>
                    <a:pt x="5440074" y="1307165"/>
                  </a:lnTo>
                  <a:lnTo>
                    <a:pt x="5452114" y="1252383"/>
                  </a:lnTo>
                  <a:lnTo>
                    <a:pt x="5458200" y="1196896"/>
                  </a:lnTo>
                  <a:lnTo>
                    <a:pt x="5458968" y="1168908"/>
                  </a:lnTo>
                  <a:lnTo>
                    <a:pt x="5458200" y="1140919"/>
                  </a:lnTo>
                  <a:lnTo>
                    <a:pt x="5452114" y="1085432"/>
                  </a:lnTo>
                  <a:lnTo>
                    <a:pt x="5440074" y="1030650"/>
                  </a:lnTo>
                  <a:lnTo>
                    <a:pt x="5422215" y="976630"/>
                  </a:lnTo>
                  <a:lnTo>
                    <a:pt x="5398675" y="923431"/>
                  </a:lnTo>
                  <a:lnTo>
                    <a:pt x="5369592" y="871111"/>
                  </a:lnTo>
                  <a:lnTo>
                    <a:pt x="5335100" y="819730"/>
                  </a:lnTo>
                  <a:lnTo>
                    <a:pt x="5295338" y="769346"/>
                  </a:lnTo>
                  <a:lnTo>
                    <a:pt x="5250443" y="720017"/>
                  </a:lnTo>
                  <a:lnTo>
                    <a:pt x="5200550" y="671802"/>
                  </a:lnTo>
                  <a:lnTo>
                    <a:pt x="5145797" y="624761"/>
                  </a:lnTo>
                  <a:lnTo>
                    <a:pt x="5086321" y="578950"/>
                  </a:lnTo>
                  <a:lnTo>
                    <a:pt x="5054855" y="556525"/>
                  </a:lnTo>
                  <a:lnTo>
                    <a:pt x="5022259" y="534430"/>
                  </a:lnTo>
                  <a:lnTo>
                    <a:pt x="4988551" y="512672"/>
                  </a:lnTo>
                  <a:lnTo>
                    <a:pt x="4953747" y="491258"/>
                  </a:lnTo>
                  <a:lnTo>
                    <a:pt x="4917865" y="470196"/>
                  </a:lnTo>
                  <a:lnTo>
                    <a:pt x="4880922" y="449493"/>
                  </a:lnTo>
                  <a:lnTo>
                    <a:pt x="4842936" y="429157"/>
                  </a:lnTo>
                  <a:lnTo>
                    <a:pt x="4803922" y="409195"/>
                  </a:lnTo>
                  <a:lnTo>
                    <a:pt x="4763898" y="389613"/>
                  </a:lnTo>
                  <a:lnTo>
                    <a:pt x="4722882" y="370421"/>
                  </a:lnTo>
                  <a:lnTo>
                    <a:pt x="4680891" y="351623"/>
                  </a:lnTo>
                  <a:lnTo>
                    <a:pt x="4637940" y="333229"/>
                  </a:lnTo>
                  <a:lnTo>
                    <a:pt x="4594049" y="315246"/>
                  </a:lnTo>
                  <a:lnTo>
                    <a:pt x="4549233" y="297680"/>
                  </a:lnTo>
                  <a:lnTo>
                    <a:pt x="4503510" y="280539"/>
                  </a:lnTo>
                  <a:lnTo>
                    <a:pt x="4456897" y="263831"/>
                  </a:lnTo>
                  <a:lnTo>
                    <a:pt x="4409412" y="247563"/>
                  </a:lnTo>
                  <a:lnTo>
                    <a:pt x="4361070" y="231741"/>
                  </a:lnTo>
                  <a:lnTo>
                    <a:pt x="4311890" y="216374"/>
                  </a:lnTo>
                  <a:lnTo>
                    <a:pt x="4261888" y="201469"/>
                  </a:lnTo>
                  <a:lnTo>
                    <a:pt x="4211081" y="187032"/>
                  </a:lnTo>
                  <a:lnTo>
                    <a:pt x="4159487" y="173072"/>
                  </a:lnTo>
                  <a:lnTo>
                    <a:pt x="4107123" y="159596"/>
                  </a:lnTo>
                  <a:lnTo>
                    <a:pt x="4054006" y="146611"/>
                  </a:lnTo>
                  <a:lnTo>
                    <a:pt x="4000152" y="134124"/>
                  </a:lnTo>
                  <a:lnTo>
                    <a:pt x="3945580" y="122143"/>
                  </a:lnTo>
                  <a:lnTo>
                    <a:pt x="3890305" y="110675"/>
                  </a:lnTo>
                  <a:lnTo>
                    <a:pt x="3834346" y="99727"/>
                  </a:lnTo>
                  <a:lnTo>
                    <a:pt x="3777719" y="89307"/>
                  </a:lnTo>
                  <a:lnTo>
                    <a:pt x="3720442" y="79422"/>
                  </a:lnTo>
                  <a:lnTo>
                    <a:pt x="3662531" y="70079"/>
                  </a:lnTo>
                  <a:lnTo>
                    <a:pt x="3604004" y="61286"/>
                  </a:lnTo>
                  <a:lnTo>
                    <a:pt x="3544877" y="53050"/>
                  </a:lnTo>
                  <a:lnTo>
                    <a:pt x="3485169" y="45378"/>
                  </a:lnTo>
                  <a:lnTo>
                    <a:pt x="3424895" y="38278"/>
                  </a:lnTo>
                  <a:lnTo>
                    <a:pt x="3364074" y="31757"/>
                  </a:lnTo>
                  <a:lnTo>
                    <a:pt x="3302721" y="25822"/>
                  </a:lnTo>
                  <a:lnTo>
                    <a:pt x="3240855" y="20480"/>
                  </a:lnTo>
                  <a:lnTo>
                    <a:pt x="3178492" y="15740"/>
                  </a:lnTo>
                  <a:lnTo>
                    <a:pt x="3115650" y="11608"/>
                  </a:lnTo>
                  <a:lnTo>
                    <a:pt x="3052345" y="8091"/>
                  </a:lnTo>
                  <a:lnTo>
                    <a:pt x="2988595" y="5198"/>
                  </a:lnTo>
                  <a:lnTo>
                    <a:pt x="2924417" y="2935"/>
                  </a:lnTo>
                  <a:lnTo>
                    <a:pt x="2859827" y="1309"/>
                  </a:lnTo>
                  <a:lnTo>
                    <a:pt x="2794844" y="328"/>
                  </a:lnTo>
                  <a:lnTo>
                    <a:pt x="27294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26764" y="1749551"/>
              <a:ext cx="4535805" cy="1685925"/>
            </a:xfrm>
            <a:custGeom>
              <a:avLst/>
              <a:gdLst/>
              <a:ahLst/>
              <a:cxnLst/>
              <a:rect l="l" t="t" r="r" b="b"/>
              <a:pathLst>
                <a:path w="4535805" h="1685925">
                  <a:moveTo>
                    <a:pt x="2267712" y="0"/>
                  </a:moveTo>
                  <a:lnTo>
                    <a:pt x="2199635" y="372"/>
                  </a:lnTo>
                  <a:lnTo>
                    <a:pt x="2132056" y="1482"/>
                  </a:lnTo>
                  <a:lnTo>
                    <a:pt x="2065005" y="3320"/>
                  </a:lnTo>
                  <a:lnTo>
                    <a:pt x="1998508" y="5875"/>
                  </a:lnTo>
                  <a:lnTo>
                    <a:pt x="1932594" y="9137"/>
                  </a:lnTo>
                  <a:lnTo>
                    <a:pt x="1867291" y="13095"/>
                  </a:lnTo>
                  <a:lnTo>
                    <a:pt x="1802627" y="17739"/>
                  </a:lnTo>
                  <a:lnTo>
                    <a:pt x="1738629" y="23058"/>
                  </a:lnTo>
                  <a:lnTo>
                    <a:pt x="1675327" y="29043"/>
                  </a:lnTo>
                  <a:lnTo>
                    <a:pt x="1612748" y="35681"/>
                  </a:lnTo>
                  <a:lnTo>
                    <a:pt x="1550919" y="42964"/>
                  </a:lnTo>
                  <a:lnTo>
                    <a:pt x="1489870" y="50881"/>
                  </a:lnTo>
                  <a:lnTo>
                    <a:pt x="1429629" y="59420"/>
                  </a:lnTo>
                  <a:lnTo>
                    <a:pt x="1370222" y="68573"/>
                  </a:lnTo>
                  <a:lnTo>
                    <a:pt x="1311679" y="78328"/>
                  </a:lnTo>
                  <a:lnTo>
                    <a:pt x="1254027" y="88675"/>
                  </a:lnTo>
                  <a:lnTo>
                    <a:pt x="1197295" y="99604"/>
                  </a:lnTo>
                  <a:lnTo>
                    <a:pt x="1141511" y="111103"/>
                  </a:lnTo>
                  <a:lnTo>
                    <a:pt x="1086701" y="123163"/>
                  </a:lnTo>
                  <a:lnTo>
                    <a:pt x="1032896" y="135774"/>
                  </a:lnTo>
                  <a:lnTo>
                    <a:pt x="980122" y="148924"/>
                  </a:lnTo>
                  <a:lnTo>
                    <a:pt x="928408" y="162604"/>
                  </a:lnTo>
                  <a:lnTo>
                    <a:pt x="877782" y="176803"/>
                  </a:lnTo>
                  <a:lnTo>
                    <a:pt x="828272" y="191510"/>
                  </a:lnTo>
                  <a:lnTo>
                    <a:pt x="779905" y="206716"/>
                  </a:lnTo>
                  <a:lnTo>
                    <a:pt x="732711" y="222409"/>
                  </a:lnTo>
                  <a:lnTo>
                    <a:pt x="686716" y="238579"/>
                  </a:lnTo>
                  <a:lnTo>
                    <a:pt x="641950" y="255216"/>
                  </a:lnTo>
                  <a:lnTo>
                    <a:pt x="598440" y="272310"/>
                  </a:lnTo>
                  <a:lnTo>
                    <a:pt x="556214" y="289849"/>
                  </a:lnTo>
                  <a:lnTo>
                    <a:pt x="515300" y="307824"/>
                  </a:lnTo>
                  <a:lnTo>
                    <a:pt x="475727" y="326224"/>
                  </a:lnTo>
                  <a:lnTo>
                    <a:pt x="437522" y="345039"/>
                  </a:lnTo>
                  <a:lnTo>
                    <a:pt x="400713" y="364258"/>
                  </a:lnTo>
                  <a:lnTo>
                    <a:pt x="365329" y="383871"/>
                  </a:lnTo>
                  <a:lnTo>
                    <a:pt x="331397" y="403867"/>
                  </a:lnTo>
                  <a:lnTo>
                    <a:pt x="298947" y="424237"/>
                  </a:lnTo>
                  <a:lnTo>
                    <a:pt x="238599" y="466052"/>
                  </a:lnTo>
                  <a:lnTo>
                    <a:pt x="184510" y="509235"/>
                  </a:lnTo>
                  <a:lnTo>
                    <a:pt x="136905" y="553700"/>
                  </a:lnTo>
                  <a:lnTo>
                    <a:pt x="96008" y="599366"/>
                  </a:lnTo>
                  <a:lnTo>
                    <a:pt x="62044" y="646148"/>
                  </a:lnTo>
                  <a:lnTo>
                    <a:pt x="35236" y="693963"/>
                  </a:lnTo>
                  <a:lnTo>
                    <a:pt x="15810" y="742727"/>
                  </a:lnTo>
                  <a:lnTo>
                    <a:pt x="3989" y="792358"/>
                  </a:lnTo>
                  <a:lnTo>
                    <a:pt x="0" y="842772"/>
                  </a:lnTo>
                  <a:lnTo>
                    <a:pt x="1002" y="868071"/>
                  </a:lnTo>
                  <a:lnTo>
                    <a:pt x="8935" y="918103"/>
                  </a:lnTo>
                  <a:lnTo>
                    <a:pt x="24586" y="967311"/>
                  </a:lnTo>
                  <a:lnTo>
                    <a:pt x="47731" y="1015611"/>
                  </a:lnTo>
                  <a:lnTo>
                    <a:pt x="78145" y="1062920"/>
                  </a:lnTo>
                  <a:lnTo>
                    <a:pt x="115604" y="1109155"/>
                  </a:lnTo>
                  <a:lnTo>
                    <a:pt x="159883" y="1154231"/>
                  </a:lnTo>
                  <a:lnTo>
                    <a:pt x="210758" y="1198065"/>
                  </a:lnTo>
                  <a:lnTo>
                    <a:pt x="268004" y="1240574"/>
                  </a:lnTo>
                  <a:lnTo>
                    <a:pt x="331397" y="1281676"/>
                  </a:lnTo>
                  <a:lnTo>
                    <a:pt x="365329" y="1301672"/>
                  </a:lnTo>
                  <a:lnTo>
                    <a:pt x="400713" y="1321285"/>
                  </a:lnTo>
                  <a:lnTo>
                    <a:pt x="437522" y="1340504"/>
                  </a:lnTo>
                  <a:lnTo>
                    <a:pt x="475727" y="1359319"/>
                  </a:lnTo>
                  <a:lnTo>
                    <a:pt x="515300" y="1377719"/>
                  </a:lnTo>
                  <a:lnTo>
                    <a:pt x="556214" y="1395694"/>
                  </a:lnTo>
                  <a:lnTo>
                    <a:pt x="598440" y="1413233"/>
                  </a:lnTo>
                  <a:lnTo>
                    <a:pt x="641950" y="1430327"/>
                  </a:lnTo>
                  <a:lnTo>
                    <a:pt x="686716" y="1446964"/>
                  </a:lnTo>
                  <a:lnTo>
                    <a:pt x="732711" y="1463134"/>
                  </a:lnTo>
                  <a:lnTo>
                    <a:pt x="779905" y="1478827"/>
                  </a:lnTo>
                  <a:lnTo>
                    <a:pt x="828272" y="1494033"/>
                  </a:lnTo>
                  <a:lnTo>
                    <a:pt x="877782" y="1508740"/>
                  </a:lnTo>
                  <a:lnTo>
                    <a:pt x="928408" y="1522939"/>
                  </a:lnTo>
                  <a:lnTo>
                    <a:pt x="980122" y="1536619"/>
                  </a:lnTo>
                  <a:lnTo>
                    <a:pt x="1032896" y="1549769"/>
                  </a:lnTo>
                  <a:lnTo>
                    <a:pt x="1086701" y="1562380"/>
                  </a:lnTo>
                  <a:lnTo>
                    <a:pt x="1141511" y="1574440"/>
                  </a:lnTo>
                  <a:lnTo>
                    <a:pt x="1197295" y="1585939"/>
                  </a:lnTo>
                  <a:lnTo>
                    <a:pt x="1254027" y="1596868"/>
                  </a:lnTo>
                  <a:lnTo>
                    <a:pt x="1311679" y="1607215"/>
                  </a:lnTo>
                  <a:lnTo>
                    <a:pt x="1370222" y="1616970"/>
                  </a:lnTo>
                  <a:lnTo>
                    <a:pt x="1429629" y="1626123"/>
                  </a:lnTo>
                  <a:lnTo>
                    <a:pt x="1489870" y="1634662"/>
                  </a:lnTo>
                  <a:lnTo>
                    <a:pt x="1550919" y="1642579"/>
                  </a:lnTo>
                  <a:lnTo>
                    <a:pt x="1612748" y="1649862"/>
                  </a:lnTo>
                  <a:lnTo>
                    <a:pt x="1675327" y="1656500"/>
                  </a:lnTo>
                  <a:lnTo>
                    <a:pt x="1738629" y="1662485"/>
                  </a:lnTo>
                  <a:lnTo>
                    <a:pt x="1802627" y="1667804"/>
                  </a:lnTo>
                  <a:lnTo>
                    <a:pt x="1867291" y="1672448"/>
                  </a:lnTo>
                  <a:lnTo>
                    <a:pt x="1932594" y="1676406"/>
                  </a:lnTo>
                  <a:lnTo>
                    <a:pt x="1998508" y="1679668"/>
                  </a:lnTo>
                  <a:lnTo>
                    <a:pt x="2065005" y="1682223"/>
                  </a:lnTo>
                  <a:lnTo>
                    <a:pt x="2132056" y="1684061"/>
                  </a:lnTo>
                  <a:lnTo>
                    <a:pt x="2199635" y="1685171"/>
                  </a:lnTo>
                  <a:lnTo>
                    <a:pt x="2267712" y="1685544"/>
                  </a:lnTo>
                  <a:lnTo>
                    <a:pt x="2335788" y="1685171"/>
                  </a:lnTo>
                  <a:lnTo>
                    <a:pt x="2403367" y="1684061"/>
                  </a:lnTo>
                  <a:lnTo>
                    <a:pt x="2470418" y="1682223"/>
                  </a:lnTo>
                  <a:lnTo>
                    <a:pt x="2536915" y="1679668"/>
                  </a:lnTo>
                  <a:lnTo>
                    <a:pt x="2602829" y="1676406"/>
                  </a:lnTo>
                  <a:lnTo>
                    <a:pt x="2668132" y="1672448"/>
                  </a:lnTo>
                  <a:lnTo>
                    <a:pt x="2732796" y="1667804"/>
                  </a:lnTo>
                  <a:lnTo>
                    <a:pt x="2796794" y="1662485"/>
                  </a:lnTo>
                  <a:lnTo>
                    <a:pt x="2860096" y="1656500"/>
                  </a:lnTo>
                  <a:lnTo>
                    <a:pt x="2922675" y="1649862"/>
                  </a:lnTo>
                  <a:lnTo>
                    <a:pt x="2984504" y="1642579"/>
                  </a:lnTo>
                  <a:lnTo>
                    <a:pt x="3045553" y="1634662"/>
                  </a:lnTo>
                  <a:lnTo>
                    <a:pt x="3105794" y="1626123"/>
                  </a:lnTo>
                  <a:lnTo>
                    <a:pt x="3165201" y="1616970"/>
                  </a:lnTo>
                  <a:lnTo>
                    <a:pt x="3223744" y="1607215"/>
                  </a:lnTo>
                  <a:lnTo>
                    <a:pt x="3281396" y="1596868"/>
                  </a:lnTo>
                  <a:lnTo>
                    <a:pt x="3338128" y="1585939"/>
                  </a:lnTo>
                  <a:lnTo>
                    <a:pt x="3393912" y="1574440"/>
                  </a:lnTo>
                  <a:lnTo>
                    <a:pt x="3448722" y="1562380"/>
                  </a:lnTo>
                  <a:lnTo>
                    <a:pt x="3502527" y="1549769"/>
                  </a:lnTo>
                  <a:lnTo>
                    <a:pt x="3555301" y="1536619"/>
                  </a:lnTo>
                  <a:lnTo>
                    <a:pt x="3607015" y="1522939"/>
                  </a:lnTo>
                  <a:lnTo>
                    <a:pt x="3657641" y="1508740"/>
                  </a:lnTo>
                  <a:lnTo>
                    <a:pt x="3707151" y="1494033"/>
                  </a:lnTo>
                  <a:lnTo>
                    <a:pt x="3755518" y="1478827"/>
                  </a:lnTo>
                  <a:lnTo>
                    <a:pt x="3802712" y="1463134"/>
                  </a:lnTo>
                  <a:lnTo>
                    <a:pt x="3848707" y="1446964"/>
                  </a:lnTo>
                  <a:lnTo>
                    <a:pt x="3893473" y="1430327"/>
                  </a:lnTo>
                  <a:lnTo>
                    <a:pt x="3936983" y="1413233"/>
                  </a:lnTo>
                  <a:lnTo>
                    <a:pt x="3979209" y="1395694"/>
                  </a:lnTo>
                  <a:lnTo>
                    <a:pt x="4020123" y="1377719"/>
                  </a:lnTo>
                  <a:lnTo>
                    <a:pt x="4059696" y="1359319"/>
                  </a:lnTo>
                  <a:lnTo>
                    <a:pt x="4097901" y="1340504"/>
                  </a:lnTo>
                  <a:lnTo>
                    <a:pt x="4134710" y="1321285"/>
                  </a:lnTo>
                  <a:lnTo>
                    <a:pt x="4170094" y="1301672"/>
                  </a:lnTo>
                  <a:lnTo>
                    <a:pt x="4204026" y="1281676"/>
                  </a:lnTo>
                  <a:lnTo>
                    <a:pt x="4236476" y="1261306"/>
                  </a:lnTo>
                  <a:lnTo>
                    <a:pt x="4296824" y="1219491"/>
                  </a:lnTo>
                  <a:lnTo>
                    <a:pt x="4350913" y="1176308"/>
                  </a:lnTo>
                  <a:lnTo>
                    <a:pt x="4398518" y="1131843"/>
                  </a:lnTo>
                  <a:lnTo>
                    <a:pt x="4439415" y="1086177"/>
                  </a:lnTo>
                  <a:lnTo>
                    <a:pt x="4473379" y="1039395"/>
                  </a:lnTo>
                  <a:lnTo>
                    <a:pt x="4500187" y="991580"/>
                  </a:lnTo>
                  <a:lnTo>
                    <a:pt x="4519613" y="942816"/>
                  </a:lnTo>
                  <a:lnTo>
                    <a:pt x="4531434" y="893185"/>
                  </a:lnTo>
                  <a:lnTo>
                    <a:pt x="4535424" y="842772"/>
                  </a:lnTo>
                  <a:lnTo>
                    <a:pt x="4534421" y="817472"/>
                  </a:lnTo>
                  <a:lnTo>
                    <a:pt x="4526488" y="767440"/>
                  </a:lnTo>
                  <a:lnTo>
                    <a:pt x="4510837" y="718232"/>
                  </a:lnTo>
                  <a:lnTo>
                    <a:pt x="4487692" y="669932"/>
                  </a:lnTo>
                  <a:lnTo>
                    <a:pt x="4457278" y="622623"/>
                  </a:lnTo>
                  <a:lnTo>
                    <a:pt x="4419819" y="576388"/>
                  </a:lnTo>
                  <a:lnTo>
                    <a:pt x="4375540" y="531312"/>
                  </a:lnTo>
                  <a:lnTo>
                    <a:pt x="4324665" y="487478"/>
                  </a:lnTo>
                  <a:lnTo>
                    <a:pt x="4267419" y="444969"/>
                  </a:lnTo>
                  <a:lnTo>
                    <a:pt x="4204026" y="403867"/>
                  </a:lnTo>
                  <a:lnTo>
                    <a:pt x="4170094" y="383871"/>
                  </a:lnTo>
                  <a:lnTo>
                    <a:pt x="4134710" y="364258"/>
                  </a:lnTo>
                  <a:lnTo>
                    <a:pt x="4097901" y="345039"/>
                  </a:lnTo>
                  <a:lnTo>
                    <a:pt x="4059696" y="326224"/>
                  </a:lnTo>
                  <a:lnTo>
                    <a:pt x="4020123" y="307824"/>
                  </a:lnTo>
                  <a:lnTo>
                    <a:pt x="3979209" y="289849"/>
                  </a:lnTo>
                  <a:lnTo>
                    <a:pt x="3936983" y="272310"/>
                  </a:lnTo>
                  <a:lnTo>
                    <a:pt x="3893473" y="255216"/>
                  </a:lnTo>
                  <a:lnTo>
                    <a:pt x="3848707" y="238579"/>
                  </a:lnTo>
                  <a:lnTo>
                    <a:pt x="3802712" y="222409"/>
                  </a:lnTo>
                  <a:lnTo>
                    <a:pt x="3755518" y="206716"/>
                  </a:lnTo>
                  <a:lnTo>
                    <a:pt x="3707151" y="191510"/>
                  </a:lnTo>
                  <a:lnTo>
                    <a:pt x="3657641" y="176803"/>
                  </a:lnTo>
                  <a:lnTo>
                    <a:pt x="3607015" y="162604"/>
                  </a:lnTo>
                  <a:lnTo>
                    <a:pt x="3555301" y="148924"/>
                  </a:lnTo>
                  <a:lnTo>
                    <a:pt x="3502527" y="135774"/>
                  </a:lnTo>
                  <a:lnTo>
                    <a:pt x="3448722" y="123163"/>
                  </a:lnTo>
                  <a:lnTo>
                    <a:pt x="3393912" y="111103"/>
                  </a:lnTo>
                  <a:lnTo>
                    <a:pt x="3338128" y="99604"/>
                  </a:lnTo>
                  <a:lnTo>
                    <a:pt x="3281396" y="88675"/>
                  </a:lnTo>
                  <a:lnTo>
                    <a:pt x="3223744" y="78328"/>
                  </a:lnTo>
                  <a:lnTo>
                    <a:pt x="3165201" y="68573"/>
                  </a:lnTo>
                  <a:lnTo>
                    <a:pt x="3105794" y="59420"/>
                  </a:lnTo>
                  <a:lnTo>
                    <a:pt x="3045553" y="50881"/>
                  </a:lnTo>
                  <a:lnTo>
                    <a:pt x="2984504" y="42964"/>
                  </a:lnTo>
                  <a:lnTo>
                    <a:pt x="2922675" y="35681"/>
                  </a:lnTo>
                  <a:lnTo>
                    <a:pt x="2860096" y="29043"/>
                  </a:lnTo>
                  <a:lnTo>
                    <a:pt x="2796794" y="23058"/>
                  </a:lnTo>
                  <a:lnTo>
                    <a:pt x="2732796" y="17739"/>
                  </a:lnTo>
                  <a:lnTo>
                    <a:pt x="2668132" y="13095"/>
                  </a:lnTo>
                  <a:lnTo>
                    <a:pt x="2602829" y="9137"/>
                  </a:lnTo>
                  <a:lnTo>
                    <a:pt x="2536915" y="5875"/>
                  </a:lnTo>
                  <a:lnTo>
                    <a:pt x="2470418" y="3320"/>
                  </a:lnTo>
                  <a:lnTo>
                    <a:pt x="2403367" y="1482"/>
                  </a:lnTo>
                  <a:lnTo>
                    <a:pt x="2335788" y="372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2156" y="1476756"/>
              <a:ext cx="717803" cy="717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2523" y="655320"/>
              <a:ext cx="1773935" cy="20863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54217" y="1835658"/>
              <a:ext cx="1029969" cy="105410"/>
            </a:xfrm>
            <a:custGeom>
              <a:avLst/>
              <a:gdLst/>
              <a:ahLst/>
              <a:cxnLst/>
              <a:rect l="l" t="t" r="r" b="b"/>
              <a:pathLst>
                <a:path w="1029970" h="105410">
                  <a:moveTo>
                    <a:pt x="0" y="0"/>
                  </a:moveTo>
                  <a:lnTo>
                    <a:pt x="1029462" y="0"/>
                  </a:lnTo>
                </a:path>
                <a:path w="1029970" h="105410">
                  <a:moveTo>
                    <a:pt x="0" y="105155"/>
                  </a:moveTo>
                  <a:lnTo>
                    <a:pt x="1029462" y="105155"/>
                  </a:lnTo>
                </a:path>
              </a:pathLst>
            </a:custGeom>
            <a:ln w="28956">
              <a:solidFill>
                <a:srgbClr val="0078D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2640" y="1802892"/>
              <a:ext cx="449580" cy="178435"/>
            </a:xfrm>
            <a:custGeom>
              <a:avLst/>
              <a:gdLst/>
              <a:ahLst/>
              <a:cxnLst/>
              <a:rect l="l" t="t" r="r" b="b"/>
              <a:pathLst>
                <a:path w="449579" h="178435">
                  <a:moveTo>
                    <a:pt x="419862" y="0"/>
                  </a:moveTo>
                  <a:lnTo>
                    <a:pt x="29718" y="0"/>
                  </a:ln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8"/>
                  </a:lnTo>
                  <a:lnTo>
                    <a:pt x="0" y="148590"/>
                  </a:lnTo>
                  <a:lnTo>
                    <a:pt x="2339" y="160145"/>
                  </a:lnTo>
                  <a:lnTo>
                    <a:pt x="8715" y="169592"/>
                  </a:lnTo>
                  <a:lnTo>
                    <a:pt x="18162" y="175968"/>
                  </a:lnTo>
                  <a:lnTo>
                    <a:pt x="29718" y="178308"/>
                  </a:lnTo>
                  <a:lnTo>
                    <a:pt x="419862" y="178308"/>
                  </a:lnTo>
                  <a:lnTo>
                    <a:pt x="431417" y="175968"/>
                  </a:lnTo>
                  <a:lnTo>
                    <a:pt x="440864" y="169592"/>
                  </a:lnTo>
                  <a:lnTo>
                    <a:pt x="447240" y="160145"/>
                  </a:lnTo>
                  <a:lnTo>
                    <a:pt x="449580" y="148590"/>
                  </a:lnTo>
                  <a:lnTo>
                    <a:pt x="449580" y="29718"/>
                  </a:lnTo>
                  <a:lnTo>
                    <a:pt x="447240" y="18162"/>
                  </a:lnTo>
                  <a:lnTo>
                    <a:pt x="440864" y="8715"/>
                  </a:lnTo>
                  <a:lnTo>
                    <a:pt x="431417" y="2339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947" y="1834134"/>
              <a:ext cx="360044" cy="1084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654" y="2957195"/>
              <a:ext cx="1529588" cy="169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399" y="3670554"/>
              <a:ext cx="1462404" cy="1718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9399" y="4350258"/>
              <a:ext cx="1464309" cy="1719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941" y="5037962"/>
              <a:ext cx="1697863" cy="223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559" y="5677852"/>
              <a:ext cx="1712087" cy="1718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8305" y="6581063"/>
              <a:ext cx="1050417" cy="232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7727" y="2259076"/>
              <a:ext cx="1876805" cy="1739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3013" y="6715452"/>
              <a:ext cx="81259" cy="191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4933" y="6587159"/>
              <a:ext cx="202818" cy="2227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0297" y="6715452"/>
              <a:ext cx="81259" cy="191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8694" y="6584340"/>
              <a:ext cx="780033" cy="2736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8199" y="3342131"/>
              <a:ext cx="697991" cy="5455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8867" y="3992879"/>
              <a:ext cx="672084" cy="5455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6572" y="4774691"/>
              <a:ext cx="733044" cy="4754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899" y="5500116"/>
              <a:ext cx="321563" cy="4373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1" name="object 3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649" y="87884"/>
              <a:ext cx="2017483" cy="1247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20214" y="90043"/>
              <a:ext cx="140588" cy="928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7185" y="143108"/>
              <a:ext cx="33722" cy="105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23795" y="89281"/>
              <a:ext cx="327025" cy="122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9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3425803"/>
            <a:ext cx="737616" cy="63539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0087" y="4224555"/>
          <a:ext cx="10756264" cy="305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2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2702">
                <a:tc>
                  <a:txBody>
                    <a:bodyPr/>
                    <a:lstStyle/>
                    <a:p>
                      <a:pPr marR="281940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FedRAMP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JAB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HIPAA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/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FIPS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140-2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21</a:t>
                      </a:r>
                      <a:r>
                        <a:rPr sz="10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FERPA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DISA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CJIS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IRS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1075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ITAR-ready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Section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508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02">
                <a:tc>
                  <a:txBody>
                    <a:bodyPr/>
                    <a:lstStyle/>
                    <a:p>
                      <a:pPr marR="282575" algn="ctr">
                        <a:lnSpc>
                          <a:spcPts val="11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P-ATO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HITECH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Part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VPAT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023" y="3424428"/>
            <a:ext cx="670559" cy="676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6843" y="3440951"/>
            <a:ext cx="698216" cy="6436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568" y="1711451"/>
            <a:ext cx="678180" cy="6858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719" y="2583207"/>
          <a:ext cx="10679429" cy="320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7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9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0322">
                <a:tc>
                  <a:txBody>
                    <a:bodyPr/>
                    <a:lstStyle/>
                    <a:p>
                      <a:pPr marL="31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27001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PCI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DSS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Controls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Content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Delivery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0355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Shared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Matrix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Association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02260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Assessments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0060" y="1811287"/>
            <a:ext cx="741363" cy="5051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9195" y="1711451"/>
            <a:ext cx="742188" cy="685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3552" y="1711451"/>
            <a:ext cx="742188" cy="6858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30229" y="1748027"/>
            <a:ext cx="726657" cy="612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2605" y="1871929"/>
            <a:ext cx="976034" cy="36484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51035" y="1662683"/>
            <a:ext cx="775716" cy="7833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1987" y="5217534"/>
            <a:ext cx="1015220" cy="269507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89127" y="5806492"/>
          <a:ext cx="10659742" cy="473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5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5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45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0157">
                <a:tc>
                  <a:txBody>
                    <a:bodyPr/>
                    <a:lstStyle/>
                    <a:p>
                      <a:pPr marR="160020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European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Union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</a:t>
                      </a:r>
                      <a:r>
                        <a:rPr sz="10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Safe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Multi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4986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Singapore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715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Australian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New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Zealand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Japan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ENISA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55">
                <a:tc>
                  <a:txBody>
                    <a:bodyPr/>
                    <a:lstStyle/>
                    <a:p>
                      <a:pPr marR="205104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Model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Clauses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Harbor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Kingdom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Layer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Protection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113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GB</a:t>
                      </a:r>
                      <a:r>
                        <a:rPr sz="10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18030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CCCPPF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MTCS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Signals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GCIO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Financial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Services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1206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IAF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G-Cloud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Scheme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Directorate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61726" y="5057140"/>
            <a:ext cx="573314" cy="5887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83864" y="5141976"/>
            <a:ext cx="641603" cy="420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41976" y="5116067"/>
            <a:ext cx="754379" cy="4724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64735" y="5081015"/>
            <a:ext cx="537972" cy="5425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7031" y="5047488"/>
            <a:ext cx="871728" cy="6080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6504" y="5216652"/>
            <a:ext cx="656844" cy="2712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00477" y="5021987"/>
            <a:ext cx="702090" cy="66862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11360" y="1840171"/>
            <a:ext cx="880274" cy="43653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89007" y="3425952"/>
            <a:ext cx="675131" cy="6736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53383" y="5211664"/>
            <a:ext cx="769357" cy="2812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402" y="3529584"/>
            <a:ext cx="880558" cy="4566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52572" y="3418332"/>
            <a:ext cx="757427" cy="6888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36326" y="3589020"/>
            <a:ext cx="880681" cy="3571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24243" y="3424428"/>
            <a:ext cx="675131" cy="6766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76671" y="3416808"/>
            <a:ext cx="690372" cy="6918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589993" y="3431864"/>
            <a:ext cx="692472" cy="6713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40094" y="5126713"/>
            <a:ext cx="725216" cy="4607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05715" y="5087932"/>
            <a:ext cx="517980" cy="52871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1581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649" y="87884"/>
              <a:ext cx="3007702" cy="12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485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501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Segoe UI Semibold"/>
                <a:cs typeface="Segoe UI Semibold"/>
              </a:rPr>
              <a:t>Comprehensive</a:t>
            </a:r>
            <a:r>
              <a:rPr sz="3600" b="0" spc="-35" dirty="0">
                <a:latin typeface="Segoe UI Semibold"/>
                <a:cs typeface="Segoe UI Semibold"/>
              </a:rPr>
              <a:t> </a:t>
            </a:r>
            <a:r>
              <a:rPr sz="3600" b="0" spc="-10" dirty="0">
                <a:latin typeface="Segoe UI Semibold"/>
                <a:cs typeface="Segoe UI Semibold"/>
              </a:rPr>
              <a:t>Security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2492248"/>
            <a:ext cx="7084695" cy="289560"/>
            <a:chOff x="588263" y="2492248"/>
            <a:chExt cx="7084695" cy="289560"/>
          </a:xfrm>
        </p:grpSpPr>
        <p:sp>
          <p:nvSpPr>
            <p:cNvPr id="4" name="object 4"/>
            <p:cNvSpPr/>
            <p:nvPr/>
          </p:nvSpPr>
          <p:spPr>
            <a:xfrm>
              <a:off x="588263" y="2498598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2543251"/>
              <a:ext cx="435864" cy="23804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88263" y="3833621"/>
            <a:ext cx="7084695" cy="289560"/>
            <a:chOff x="588263" y="3833621"/>
            <a:chExt cx="7084695" cy="289560"/>
          </a:xfrm>
        </p:grpSpPr>
        <p:sp>
          <p:nvSpPr>
            <p:cNvPr id="7" name="object 7"/>
            <p:cNvSpPr/>
            <p:nvPr/>
          </p:nvSpPr>
          <p:spPr>
            <a:xfrm>
              <a:off x="588263" y="3839971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3884929"/>
              <a:ext cx="435864" cy="2377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88263" y="4839589"/>
            <a:ext cx="7084695" cy="289560"/>
            <a:chOff x="588263" y="4839589"/>
            <a:chExt cx="7084695" cy="289560"/>
          </a:xfrm>
        </p:grpSpPr>
        <p:sp>
          <p:nvSpPr>
            <p:cNvPr id="10" name="object 10"/>
            <p:cNvSpPr/>
            <p:nvPr/>
          </p:nvSpPr>
          <p:spPr>
            <a:xfrm>
              <a:off x="588263" y="4845939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4891151"/>
              <a:ext cx="435864" cy="2377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88263" y="5845632"/>
            <a:ext cx="7084695" cy="289560"/>
            <a:chOff x="588263" y="5845632"/>
            <a:chExt cx="7084695" cy="289560"/>
          </a:xfrm>
        </p:grpSpPr>
        <p:sp>
          <p:nvSpPr>
            <p:cNvPr id="13" name="object 13"/>
            <p:cNvSpPr/>
            <p:nvPr/>
          </p:nvSpPr>
          <p:spPr>
            <a:xfrm>
              <a:off x="588263" y="5851982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5896965"/>
              <a:ext cx="435864" cy="2380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3501" y="1152461"/>
            <a:ext cx="7094220" cy="3403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457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60"/>
              </a:spcBef>
              <a:tabLst>
                <a:tab pos="1706880" algn="l"/>
              </a:tabLst>
            </a:pPr>
            <a:r>
              <a:rPr sz="1300" b="1" spc="-5" dirty="0">
                <a:solidFill>
                  <a:srgbClr val="FFFFFF"/>
                </a:solidFill>
                <a:latin typeface="Segoe UI"/>
                <a:cs typeface="Segoe UI"/>
              </a:rPr>
              <a:t>Category	</a:t>
            </a:r>
            <a:r>
              <a:rPr sz="1300" b="1" spc="-10" dirty="0">
                <a:solidFill>
                  <a:srgbClr val="FFFFFF"/>
                </a:solidFill>
                <a:latin typeface="Segoe UI"/>
                <a:cs typeface="Segoe UI"/>
              </a:rPr>
              <a:t>Feature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004" y="1872233"/>
            <a:ext cx="1250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8126" y="1414881"/>
            <a:ext cx="2618740" cy="1032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Transit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Encryption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Rest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Discovery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Classification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0776" y="1520316"/>
            <a:ext cx="496824" cy="2697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1872742"/>
            <a:ext cx="435864" cy="2377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208022"/>
            <a:ext cx="435864" cy="23774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7004" y="3045968"/>
            <a:ext cx="1183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8126" y="2421229"/>
            <a:ext cx="2825115" cy="1367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Object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(Tables/Views)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Row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  <a:p>
            <a:pPr marL="12700" marR="996315">
              <a:lnSpc>
                <a:spcPts val="264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Column Level Security </a:t>
            </a:r>
            <a:r>
              <a:rPr sz="1400" dirty="0">
                <a:latin typeface="Segoe UI"/>
                <a:cs typeface="Segoe UI"/>
              </a:rPr>
              <a:t> Dynamic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Masking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878835"/>
            <a:ext cx="435864" cy="2377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214116"/>
            <a:ext cx="435864" cy="2377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549650"/>
            <a:ext cx="435864" cy="23774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78126" y="3763111"/>
            <a:ext cx="2188210" cy="1031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Login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264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Active</a:t>
            </a:r>
            <a:r>
              <a:rPr sz="1400" dirty="0">
                <a:latin typeface="Segoe UI"/>
                <a:cs typeface="Segoe UI"/>
              </a:rPr>
              <a:t> Directory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Mu</a:t>
            </a:r>
            <a:r>
              <a:rPr sz="1400" spc="-10" dirty="0">
                <a:latin typeface="Segoe UI"/>
                <a:cs typeface="Segoe UI"/>
              </a:rPr>
              <a:t>l</a:t>
            </a:r>
            <a:r>
              <a:rPr sz="1400" dirty="0">
                <a:latin typeface="Segoe UI"/>
                <a:cs typeface="Segoe UI"/>
              </a:rPr>
              <a:t>t</a:t>
            </a:r>
            <a:r>
              <a:rPr sz="1400" spc="-5" dirty="0">
                <a:latin typeface="Segoe UI"/>
                <a:cs typeface="Segoe UI"/>
              </a:rPr>
              <a:t>i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-50" dirty="0">
                <a:latin typeface="Segoe UI"/>
                <a:cs typeface="Segoe UI"/>
              </a:rPr>
              <a:t>F</a:t>
            </a:r>
            <a:r>
              <a:rPr sz="1400" dirty="0">
                <a:latin typeface="Segoe UI"/>
                <a:cs typeface="Segoe UI"/>
              </a:rPr>
              <a:t>ac</a:t>
            </a:r>
            <a:r>
              <a:rPr sz="1400" spc="-10" dirty="0">
                <a:latin typeface="Segoe UI"/>
                <a:cs typeface="Segoe UI"/>
              </a:rPr>
              <a:t>t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004" y="4219702"/>
            <a:ext cx="1182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220286"/>
            <a:ext cx="435864" cy="2380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555871"/>
            <a:ext cx="435864" cy="23774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278126" y="4769078"/>
            <a:ext cx="156591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3045">
              <a:lnSpc>
                <a:spcPct val="157300"/>
              </a:lnSpc>
              <a:spcBef>
                <a:spcPts val="95"/>
              </a:spcBef>
            </a:pP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8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Networks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ExpressRoute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7004" y="5226177"/>
            <a:ext cx="1368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226684"/>
            <a:ext cx="435864" cy="2377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561990"/>
            <a:ext cx="435864" cy="23774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278126" y="5774695"/>
            <a:ext cx="1967230" cy="103251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400" spc="-5" dirty="0">
                <a:latin typeface="Segoe UI"/>
                <a:cs typeface="Segoe UI"/>
              </a:rPr>
              <a:t>Thread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Detection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Auditing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Vulnerability</a:t>
            </a:r>
            <a:r>
              <a:rPr sz="1400" spc="-6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Assessment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7004" y="6232347"/>
            <a:ext cx="138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"/>
                <a:cs typeface="Segoe UI"/>
              </a:rPr>
              <a:t>Threat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232855"/>
            <a:ext cx="435864" cy="23774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568133"/>
            <a:ext cx="435864" cy="23774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8331" y="2013608"/>
            <a:ext cx="2640843" cy="38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6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75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2050" y="4940046"/>
            <a:ext cx="1609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6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Security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2366" y="2434844"/>
            <a:ext cx="2649220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051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implement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isolation?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dirty="0">
                <a:latin typeface="Segoe UI"/>
                <a:cs typeface="Segoe UI"/>
              </a:rPr>
              <a:t>Data at </a:t>
            </a:r>
            <a:r>
              <a:rPr sz="1400" spc="-5" dirty="0">
                <a:latin typeface="Segoe UI"/>
                <a:cs typeface="Segoe UI"/>
              </a:rPr>
              <a:t>different levels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accessed</a:t>
            </a:r>
            <a:r>
              <a:rPr sz="1400" spc="-5" dirty="0">
                <a:latin typeface="Segoe UI"/>
                <a:cs typeface="Segoe UI"/>
              </a:rPr>
              <a:t> from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different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locations.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253" y="2434844"/>
            <a:ext cx="2474595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005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achieve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separation?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Disallowing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to entities </a:t>
            </a:r>
            <a:r>
              <a:rPr sz="1400" dirty="0">
                <a:latin typeface="Segoe UI"/>
                <a:cs typeface="Segoe UI"/>
              </a:rPr>
              <a:t> outside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company’s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security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boundary.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63108" y="1620006"/>
            <a:ext cx="519430" cy="594360"/>
            <a:chOff x="3563108" y="1620006"/>
            <a:chExt cx="519430" cy="594360"/>
          </a:xfrm>
        </p:grpSpPr>
        <p:sp>
          <p:nvSpPr>
            <p:cNvPr id="16" name="object 16"/>
            <p:cNvSpPr/>
            <p:nvPr/>
          </p:nvSpPr>
          <p:spPr>
            <a:xfrm>
              <a:off x="3563108" y="2083836"/>
              <a:ext cx="55880" cy="130175"/>
            </a:xfrm>
            <a:custGeom>
              <a:avLst/>
              <a:gdLst/>
              <a:ahLst/>
              <a:cxnLst/>
              <a:rect l="l" t="t" r="r" b="b"/>
              <a:pathLst>
                <a:path w="55879" h="130175">
                  <a:moveTo>
                    <a:pt x="55666" y="0"/>
                  </a:moveTo>
                  <a:lnTo>
                    <a:pt x="0" y="0"/>
                  </a:lnTo>
                  <a:lnTo>
                    <a:pt x="0" y="130100"/>
                  </a:lnTo>
                  <a:lnTo>
                    <a:pt x="55666" y="130100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55740" y="1991158"/>
              <a:ext cx="55880" cy="222885"/>
            </a:xfrm>
            <a:custGeom>
              <a:avLst/>
              <a:gdLst/>
              <a:ahLst/>
              <a:cxnLst/>
              <a:rect l="l" t="t" r="r" b="b"/>
              <a:pathLst>
                <a:path w="55879" h="222885">
                  <a:moveTo>
                    <a:pt x="55666" y="0"/>
                  </a:moveTo>
                  <a:lnTo>
                    <a:pt x="0" y="0"/>
                  </a:lnTo>
                  <a:lnTo>
                    <a:pt x="0" y="222778"/>
                  </a:lnTo>
                  <a:lnTo>
                    <a:pt x="55666" y="222778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8367" y="1620011"/>
              <a:ext cx="334010" cy="594360"/>
            </a:xfrm>
            <a:custGeom>
              <a:avLst/>
              <a:gdLst/>
              <a:ahLst/>
              <a:cxnLst/>
              <a:rect l="l" t="t" r="r" b="b"/>
              <a:pathLst>
                <a:path w="334010" h="594360">
                  <a:moveTo>
                    <a:pt x="55664" y="278472"/>
                  </a:moveTo>
                  <a:lnTo>
                    <a:pt x="0" y="278472"/>
                  </a:lnTo>
                  <a:lnTo>
                    <a:pt x="0" y="593928"/>
                  </a:lnTo>
                  <a:lnTo>
                    <a:pt x="55664" y="593928"/>
                  </a:lnTo>
                  <a:lnTo>
                    <a:pt x="55664" y="278472"/>
                  </a:lnTo>
                  <a:close/>
                </a:path>
                <a:path w="334010" h="594360">
                  <a:moveTo>
                    <a:pt x="148729" y="185356"/>
                  </a:moveTo>
                  <a:lnTo>
                    <a:pt x="93065" y="185356"/>
                  </a:lnTo>
                  <a:lnTo>
                    <a:pt x="93065" y="593928"/>
                  </a:lnTo>
                  <a:lnTo>
                    <a:pt x="148729" y="593928"/>
                  </a:lnTo>
                  <a:lnTo>
                    <a:pt x="148729" y="185356"/>
                  </a:lnTo>
                  <a:close/>
                </a:path>
                <a:path w="334010" h="594360">
                  <a:moveTo>
                    <a:pt x="241363" y="92684"/>
                  </a:moveTo>
                  <a:lnTo>
                    <a:pt x="185686" y="92684"/>
                  </a:lnTo>
                  <a:lnTo>
                    <a:pt x="185686" y="593928"/>
                  </a:lnTo>
                  <a:lnTo>
                    <a:pt x="241363" y="593928"/>
                  </a:lnTo>
                  <a:lnTo>
                    <a:pt x="241363" y="92684"/>
                  </a:lnTo>
                  <a:close/>
                </a:path>
                <a:path w="334010" h="594360">
                  <a:moveTo>
                    <a:pt x="333984" y="0"/>
                  </a:moveTo>
                  <a:lnTo>
                    <a:pt x="278320" y="0"/>
                  </a:lnTo>
                  <a:lnTo>
                    <a:pt x="278320" y="593928"/>
                  </a:lnTo>
                  <a:lnTo>
                    <a:pt x="333984" y="593928"/>
                  </a:lnTo>
                  <a:lnTo>
                    <a:pt x="3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20" name="object 20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5016334" cy="1233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48978" y="1048511"/>
            <a:ext cx="475487" cy="53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C9602FF-182A-48A6-813F-DA664FB4BC52}" vid="{9A2209A6-A3E1-47BF-8050-3C23EDF4C7C0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2368</Words>
  <Application>Microsoft Office PowerPoint</Application>
  <PresentationFormat>Widescreen</PresentationFormat>
  <Paragraphs>469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Office Theme</vt:lpstr>
      <vt:lpstr>Office Theme</vt:lpstr>
      <vt:lpstr>Theme1</vt:lpstr>
      <vt:lpstr>1_Office Theme</vt:lpstr>
      <vt:lpstr>PowerPoint Presentation</vt:lpstr>
      <vt:lpstr>PowerPoint Presentation</vt:lpstr>
      <vt:lpstr>Industry-leading security  and compliance</vt:lpstr>
      <vt:lpstr>PowerPoint Presentation</vt:lpstr>
      <vt:lpstr>Module 1: Securing Azure Synapse infrastructure  </vt:lpstr>
      <vt:lpstr>Enterprise-grade security</vt:lpstr>
      <vt:lpstr>Industry-leading compliance</vt:lpstr>
      <vt:lpstr>Comprehensive Security</vt:lpstr>
      <vt:lpstr>Network Security - Business requirements</vt:lpstr>
      <vt:lpstr>Azure networking: application-access patterns</vt:lpstr>
      <vt:lpstr>Securing with firewalls</vt:lpstr>
      <vt:lpstr>Firewall configuration on the portal</vt:lpstr>
      <vt:lpstr>Firewall configuration using REST API</vt:lpstr>
      <vt:lpstr>Firewall configuration using PowerShell/T-SQL</vt:lpstr>
      <vt:lpstr>VNET configuration on Azure portal</vt:lpstr>
      <vt:lpstr>Exercise 1-Securing Azure Synapse Analytics supporting infrastructure  Task 1: Observing the SQL Active Directory admin Task 2: Manage IP firewall rules Duration: 10 Minutes </vt:lpstr>
      <vt:lpstr>BREAK [5 Minutes]</vt:lpstr>
      <vt:lpstr>Module 2: Azure Active directory authentication   </vt:lpstr>
      <vt:lpstr>Authentication - Business requirements</vt:lpstr>
      <vt:lpstr>Azure Active Directory authentication</vt:lpstr>
      <vt:lpstr>Azure Active Directory trust architecture</vt:lpstr>
      <vt:lpstr>SQL authentication</vt:lpstr>
      <vt:lpstr>SQL auditing in Azure Log Analytics and Event Hubs Gain insight into database audit log</vt:lpstr>
      <vt:lpstr>SQL threat detection Detect and investigate anomalous database activity</vt:lpstr>
      <vt:lpstr>SQL Data Discovery &amp; Classification - setup</vt:lpstr>
      <vt:lpstr>Access Control - Business requirements</vt:lpstr>
      <vt:lpstr>Exercise 2 - Securing the Azure Synapse Analytics workspace and managed services  Task 1: Managing secrets with Azure Key Vault Task 2: Use Azure Key Vault for secrets when creating Linked Services Task 3 - Secure workspace pipeline runs Task 4 - Secure Azure Synapse Analytics dedicated SQL pools Duration: 45 Minutes </vt:lpstr>
      <vt:lpstr>BREAK [5 Minutes]</vt:lpstr>
      <vt:lpstr>Module 3: Objects – level security(tables and views)    </vt:lpstr>
      <vt:lpstr>Object-level security (tables, views, and more)</vt:lpstr>
      <vt:lpstr>Row-level security (RLS)</vt:lpstr>
      <vt:lpstr>Row-level security</vt:lpstr>
      <vt:lpstr>Row-level security</vt:lpstr>
      <vt:lpstr>Column-level security</vt:lpstr>
      <vt:lpstr>Column-level security</vt:lpstr>
      <vt:lpstr>Data Protection - Business requirements</vt:lpstr>
      <vt:lpstr>Dynamic Data Masking</vt:lpstr>
      <vt:lpstr>Dynamic Data Masking</vt:lpstr>
      <vt:lpstr>Exercise 3 - Securing Azure Synapse Analytics workspace data  Task 1: Column Level Security Task 2: Row level security Task 3: Dynamic data masking Duration: 20 Minutes</vt:lpstr>
      <vt:lpstr>Challenge – End to End Synapse Analytics   Time – 4-5 hours. </vt:lpstr>
      <vt:lpstr>Thank You 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Pavan tikkisetty</cp:lastModifiedBy>
  <cp:revision>404</cp:revision>
  <dcterms:created xsi:type="dcterms:W3CDTF">2021-08-02T11:02:29Z</dcterms:created>
  <dcterms:modified xsi:type="dcterms:W3CDTF">2021-08-05T12:24:04Z</dcterms:modified>
</cp:coreProperties>
</file>